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0"/>
  </p:notesMasterIdLst>
  <p:sldIdLst>
    <p:sldId id="256" r:id="rId3"/>
    <p:sldId id="257" r:id="rId4"/>
    <p:sldId id="258" r:id="rId5"/>
    <p:sldId id="259" r:id="rId6"/>
    <p:sldId id="273" r:id="rId7"/>
    <p:sldId id="274" r:id="rId8"/>
    <p:sldId id="272" r:id="rId9"/>
    <p:sldId id="260" r:id="rId10"/>
    <p:sldId id="261" r:id="rId11"/>
    <p:sldId id="262" r:id="rId12"/>
    <p:sldId id="269" r:id="rId13"/>
    <p:sldId id="276" r:id="rId14"/>
    <p:sldId id="264" r:id="rId15"/>
    <p:sldId id="275" r:id="rId16"/>
    <p:sldId id="268" r:id="rId17"/>
    <p:sldId id="266" r:id="rId18"/>
    <p:sldId id="263" r:id="rId19"/>
  </p:sldIdLst>
  <p:sldSz cx="12192000" cy="6858000"/>
  <p:notesSz cx="6858000" cy="9144000"/>
  <p:embeddedFontLst>
    <p:embeddedFont>
      <p:font typeface="Raleway" panose="020B0604020202020204" charset="0"/>
      <p:regular r:id="rId21"/>
      <p:bold r:id="rId22"/>
      <p:italic r:id="rId23"/>
      <p:boldItalic r:id="rId24"/>
    </p:embeddedFont>
    <p:embeddedFont>
      <p:font typeface="Montserrat" panose="020B060402020202020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Quattrocento Sans" panose="020B0604020202020204" charset="0"/>
      <p:bold r:id="rId33"/>
      <p:italic r:id="rId34"/>
      <p:boldItalic r:id="rId35"/>
    </p:embeddedFont>
    <p:embeddedFont>
      <p:font typeface="Proxima Nova" panose="020B060402020202020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784">
          <p15:clr>
            <a:srgbClr val="A4A3A4"/>
          </p15:clr>
        </p15:guide>
        <p15:guide id="2" pos="240">
          <p15:clr>
            <a:srgbClr val="A4A3A4"/>
          </p15:clr>
        </p15:guide>
        <p15:guide id="3" pos="7464">
          <p15:clr>
            <a:srgbClr val="A4A3A4"/>
          </p15:clr>
        </p15:guide>
        <p15:guide id="4" orient="horz" pos="216">
          <p15:clr>
            <a:srgbClr val="A4A3A4"/>
          </p15:clr>
        </p15:guide>
        <p15:guide id="5" orient="horz" pos="4080">
          <p15:clr>
            <a:srgbClr val="A4A3A4"/>
          </p15:clr>
        </p15:guide>
        <p15:guide id="6" pos="3840">
          <p15:clr>
            <a:srgbClr val="A4A3A4"/>
          </p15:clr>
        </p15:guide>
        <p15:guide id="7" orient="horz" pos="2184">
          <p15:clr>
            <a:srgbClr val="A4A3A4"/>
          </p15:clr>
        </p15:guide>
        <p15:guide id="8" orient="horz"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68" autoAdjust="0"/>
    <p:restoredTop sz="95053" autoAdjust="0"/>
  </p:normalViewPr>
  <p:slideViewPr>
    <p:cSldViewPr snapToGrid="0">
      <p:cViewPr>
        <p:scale>
          <a:sx n="60" d="100"/>
          <a:sy n="60" d="100"/>
        </p:scale>
        <p:origin x="-966" y="-312"/>
      </p:cViewPr>
      <p:guideLst>
        <p:guide orient="horz" pos="2784"/>
        <p:guide orient="horz" pos="216"/>
        <p:guide orient="horz" pos="4080"/>
        <p:guide orient="horz" pos="2184"/>
        <p:guide orient="horz" pos="3240"/>
        <p:guide pos="240"/>
        <p:guide pos="7464"/>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37074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14f7575cb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14f7575cb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414f7575cb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14f7575cb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14f7575cb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414f7575cb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14f7575cb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14f7575cb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414f7575cb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14f7575cb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14f7575cb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414f7575cb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14f7575cb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14f7575cb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414f7575cb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9a7e207b6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49a7e207b6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49a7e207b6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14a1e153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414a1e15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14f5fcbd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414f5fcbd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14f7575cb_0_2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414f7575cb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14f7575cb_0_2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414f7575cb_0_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14f7575cb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14f7575cb_0_1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414f7575cb_0_1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14f7575cb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14f7575cb_0_2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414f7575cb_0_2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14f7575cb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14f7575cb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414f7575cb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14f7575cb_0_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14f7575cb_0_1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g414f7575cb_0_1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 name="Google Shape;19;p2"/>
          <p:cNvSpPr>
            <a:spLocks noGrp="1"/>
          </p:cNvSpPr>
          <p:nvPr>
            <p:ph type="pic" idx="2"/>
          </p:nvPr>
        </p:nvSpPr>
        <p:spPr>
          <a:xfrm>
            <a:off x="4833257" y="1698171"/>
            <a:ext cx="2525486" cy="2525486"/>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a:spLocks noGrp="1"/>
          </p:cNvSpPr>
          <p:nvPr>
            <p:ph type="pic" idx="3"/>
          </p:nvPr>
        </p:nvSpPr>
        <p:spPr>
          <a:xfrm>
            <a:off x="1756228" y="1698171"/>
            <a:ext cx="2525486" cy="2525486"/>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a:spLocks noGrp="1"/>
          </p:cNvSpPr>
          <p:nvPr>
            <p:ph type="pic" idx="4"/>
          </p:nvPr>
        </p:nvSpPr>
        <p:spPr>
          <a:xfrm>
            <a:off x="7910286" y="1698171"/>
            <a:ext cx="2525486" cy="2525486"/>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7"/>
        <p:cNvGrpSpPr/>
        <p:nvPr/>
      </p:nvGrpSpPr>
      <p:grpSpPr>
        <a:xfrm>
          <a:off x="0" y="0"/>
          <a:ext cx="0" cy="0"/>
          <a:chOff x="0" y="0"/>
          <a:chExt cx="0" cy="0"/>
        </a:xfrm>
      </p:grpSpPr>
      <p:sp>
        <p:nvSpPr>
          <p:cNvPr id="98" name="Google Shape;98;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9" name="Google Shape;99;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0" name="Google Shape;100;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3" name="Google Shape;103;p1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4" name="Google Shape;104;p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5" name="Google Shape;105;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6" name="Google Shape;106;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7"/>
        <p:cNvGrpSpPr/>
        <p:nvPr/>
      </p:nvGrpSpPr>
      <p:grpSpPr>
        <a:xfrm>
          <a:off x="0" y="0"/>
          <a:ext cx="0" cy="0"/>
          <a:chOff x="0" y="0"/>
          <a:chExt cx="0" cy="0"/>
        </a:xfrm>
      </p:grpSpPr>
      <p:sp>
        <p:nvSpPr>
          <p:cNvPr id="108" name="Google Shape;108;p17"/>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entury Gothic"/>
              <a:buNone/>
              <a:defRPr sz="60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9" name="Google Shape;109;p17"/>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0" name="Google Shape;110;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1" name="Google Shape;111;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2" name="Google Shape;112;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entury Gothic"/>
              <a:buNone/>
              <a:defRPr sz="60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5" name="Google Shape;115;p18"/>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Quattrocento Sans"/>
                <a:ea typeface="Quattrocento Sans"/>
                <a:cs typeface="Quattrocento Sans"/>
                <a:sym typeface="Quattrocento Sans"/>
              </a:defRPr>
            </a:lvl9pPr>
          </a:lstStyle>
          <a:p>
            <a:endParaRPr/>
          </a:p>
        </p:txBody>
      </p:sp>
      <p:sp>
        <p:nvSpPr>
          <p:cNvPr id="116" name="Google Shape;116;p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7" name="Google Shape;117;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18" name="Google Shape;118;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1" name="Google Shape;121;p19"/>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2" name="Google Shape;122;p19"/>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3" name="Google Shape;123;p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4" name="Google Shape;124;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5" name="Google Shape;125;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8" name="Google Shape;128;p20"/>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9pPr>
          </a:lstStyle>
          <a:p>
            <a:endParaRPr/>
          </a:p>
        </p:txBody>
      </p:sp>
      <p:sp>
        <p:nvSpPr>
          <p:cNvPr id="129" name="Google Shape;129;p20"/>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0" name="Google Shape;130;p20"/>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Quattrocento Sans"/>
                <a:ea typeface="Quattrocento Sans"/>
                <a:cs typeface="Quattrocento Sans"/>
                <a:sym typeface="Quattrocento Sans"/>
              </a:defRPr>
            </a:lvl9pPr>
          </a:lstStyle>
          <a:p>
            <a:endParaRPr/>
          </a:p>
        </p:txBody>
      </p:sp>
      <p:sp>
        <p:nvSpPr>
          <p:cNvPr id="131" name="Google Shape;131;p20"/>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2" name="Google Shape;132;p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3" name="Google Shape;133;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4" name="Google Shape;134;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7" name="Google Shape;137;p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8" name="Google Shape;138;p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9" name="Google Shape;139;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entury Gothic"/>
              <a:buNone/>
              <a:defRPr sz="32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42" name="Google Shape;142;p2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3" name="Google Shape;143;p2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4" name="Google Shape;144;p2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5" name="Google Shape;145;p2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6" name="Google Shape;146;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entury Gothic"/>
              <a:buNone/>
              <a:defRPr sz="32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49" name="Google Shape;149;p23"/>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0" name="Google Shape;150;p23"/>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1" name="Google Shape;151;p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2" name="Google Shape;152;p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3" name="Google Shape;153;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6" name="Google Shape;156;p24"/>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7" name="Google Shape;157;p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8" name="Google Shape;158;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9" name="Google Shape;159;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2" name="Google Shape;162;p25"/>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3" name="Google Shape;163;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4" name="Google Shape;164;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5" name="Google Shape;165;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Quattrocento Sans"/>
              <a:buNone/>
              <a:defRPr sz="60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4" name="Google Shape;54;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Quattrocento Sans"/>
              <a:buNone/>
              <a:defRPr sz="32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3" name="Google Shape;93;p1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4" name="Google Shape;94;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5" name="Google Shape;95;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6" name="Google Shape;96;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hyperlink" Target="https://www.digikey.in/en/maker/projects/874229f4378346a7a0d86c28c5ca2850" TargetMode="External"/><Relationship Id="rId4" Type="http://schemas.openxmlformats.org/officeDocument/2006/relationships/hyperlink" Target="https://howtomechatronics.com/tutorials/arduino/dht11-dht22-sensors-temperature-and-humidity-tutorial-using-arduino/"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PervFQ6iqcM" TargetMode="External"/><Relationship Id="rId3" Type="http://schemas.openxmlformats.org/officeDocument/2006/relationships/image" Target="../media/image17.jpg"/><Relationship Id="rId7" Type="http://schemas.openxmlformats.org/officeDocument/2006/relationships/hyperlink" Target="https://howtomechatronics.com/tutorials/arduino/dht11-dht22-sensors-temperature-and-humidity-tutorial-using-arduino/"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hyperlink" Target="https://www.electrochem.org/dl/interface/fal/fal08/fal08_p54-56.pdf" TargetMode="External"/><Relationship Id="rId5" Type="http://schemas.openxmlformats.org/officeDocument/2006/relationships/hyperlink" Target="https://www.tegmart.com/info/guide-to-understanding-and-using-teg-power-and-products/" TargetMode="External"/><Relationship Id="rId10" Type="http://schemas.openxmlformats.org/officeDocument/2006/relationships/hyperlink" Target="https://www.digikey.in/en/maker/projects/874229f4378346a7a0d86c28c5ca2850" TargetMode="External"/><Relationship Id="rId4" Type="http://schemas.openxmlformats.org/officeDocument/2006/relationships/hyperlink" Target="http://elidefireball.co.nz/productoverview/" TargetMode="External"/><Relationship Id="rId9" Type="http://schemas.openxmlformats.org/officeDocument/2006/relationships/hyperlink" Target="https://www.sparkfun.com/products/866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hyperlink" Target="http://www.loerting.at/publications/loerting10-cphc.pdf" TargetMode="External"/><Relationship Id="rId3" Type="http://schemas.openxmlformats.org/officeDocument/2006/relationships/hyperlink" Target="http://www.fao.org/docrep/article/wfc/xii/0278-b1.htm" TargetMode="External"/><Relationship Id="rId7" Type="http://schemas.openxmlformats.org/officeDocument/2006/relationships/hyperlink" Target="https://www.ncbi.nlm.nih.gov/pubmed/11822465"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scientificamerican.com/article/carbonic-acid-gas-1853-04-02/" TargetMode="External"/><Relationship Id="rId11" Type="http://schemas.openxmlformats.org/officeDocument/2006/relationships/hyperlink" Target="http://www.researchgate.com/" TargetMode="External"/><Relationship Id="rId5" Type="http://schemas.openxmlformats.org/officeDocument/2006/relationships/hyperlink" Target="http://www.abovetopsecret.com/forum/thread1164431/pg1" TargetMode="External"/><Relationship Id="rId10" Type="http://schemas.openxmlformats.org/officeDocument/2006/relationships/hyperlink" Target="https://www.mdpi.com/1999-4907/3/2/398" TargetMode="External"/><Relationship Id="rId4" Type="http://schemas.openxmlformats.org/officeDocument/2006/relationships/hyperlink" Target="https://www.nasa.gov/image-feature/goddard/2018/agricultural-fires-seem-to-engulf-central-africa" TargetMode="External"/><Relationship Id="rId9" Type="http://schemas.openxmlformats.org/officeDocument/2006/relationships/hyperlink" Target="https://crosscut.com/2018/08/warning-breathing-wildfire-smoke-can-have-long-term-health-effect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4.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6" descr="Image result for wildfire"/>
          <p:cNvPicPr preferRelativeResize="0"/>
          <p:nvPr/>
        </p:nvPicPr>
        <p:blipFill rotWithShape="1">
          <a:blip r:embed="rId3">
            <a:alphaModFix amt="77000"/>
          </a:blip>
          <a:srcRect b="15640"/>
          <a:stretch/>
        </p:blipFill>
        <p:spPr>
          <a:xfrm>
            <a:off x="0" y="0"/>
            <a:ext cx="12192001" cy="6858000"/>
          </a:xfrm>
          <a:prstGeom prst="rect">
            <a:avLst/>
          </a:prstGeom>
          <a:noFill/>
          <a:ln>
            <a:noFill/>
          </a:ln>
        </p:spPr>
      </p:pic>
      <p:sp>
        <p:nvSpPr>
          <p:cNvPr id="171" name="Google Shape;171;p26"/>
          <p:cNvSpPr txBox="1"/>
          <p:nvPr/>
        </p:nvSpPr>
        <p:spPr>
          <a:xfrm>
            <a:off x="1595100" y="3125475"/>
            <a:ext cx="9001800" cy="7386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SzPts val="1100"/>
              <a:buNone/>
            </a:pPr>
            <a:r>
              <a:rPr lang="en-US" sz="3600">
                <a:solidFill>
                  <a:srgbClr val="FFFFFF"/>
                </a:solidFill>
                <a:latin typeface="Raleway"/>
                <a:ea typeface="Raleway"/>
                <a:cs typeface="Raleway"/>
                <a:sym typeface="Raleway"/>
              </a:rPr>
              <a:t>Wildfires Tamed - Cooling the Roots</a:t>
            </a:r>
            <a:endParaRPr sz="3600">
              <a:solidFill>
                <a:srgbClr val="FFFFFF"/>
              </a:solidFill>
              <a:latin typeface="Raleway"/>
              <a:ea typeface="Raleway"/>
              <a:cs typeface="Raleway"/>
              <a:sym typeface="Raleway"/>
            </a:endParaRPr>
          </a:p>
          <a:p>
            <a:pPr marL="0" marR="0" lvl="0" indent="0" algn="ctr" rtl="0">
              <a:spcBef>
                <a:spcPts val="700"/>
              </a:spcBef>
              <a:spcAft>
                <a:spcPts val="0"/>
              </a:spcAft>
              <a:buNone/>
            </a:pPr>
            <a:endParaRPr sz="3000">
              <a:solidFill>
                <a:schemeClr val="lt1"/>
              </a:solidFill>
              <a:latin typeface="Montserrat"/>
              <a:ea typeface="Montserrat"/>
              <a:cs typeface="Montserrat"/>
              <a:sym typeface="Montserrat"/>
            </a:endParaRPr>
          </a:p>
        </p:txBody>
      </p:sp>
      <p:sp>
        <p:nvSpPr>
          <p:cNvPr id="172" name="Google Shape;172;p26"/>
          <p:cNvSpPr txBox="1"/>
          <p:nvPr/>
        </p:nvSpPr>
        <p:spPr>
          <a:xfrm>
            <a:off x="1595100" y="4194250"/>
            <a:ext cx="9001800" cy="932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a:solidFill>
                  <a:schemeClr val="lt1"/>
                </a:solidFill>
                <a:latin typeface="Montserrat"/>
                <a:ea typeface="Montserrat"/>
                <a:cs typeface="Montserrat"/>
                <a:sym typeface="Montserrat"/>
              </a:rPr>
              <a:t>By Aditi G, Anna T, Ali H, Brandon T, Sanya K</a:t>
            </a:r>
            <a:endParaRPr sz="1800">
              <a:solidFill>
                <a:schemeClr val="lt1"/>
              </a:solidFill>
              <a:latin typeface="Montserrat"/>
              <a:ea typeface="Montserrat"/>
              <a:cs typeface="Montserrat"/>
              <a:sym typeface="Montserrat"/>
            </a:endParaRPr>
          </a:p>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a:p>
            <a:pPr marL="0" marR="0" lvl="0" indent="0" algn="ctr" rtl="0">
              <a:spcBef>
                <a:spcPts val="0"/>
              </a:spcBef>
              <a:spcAft>
                <a:spcPts val="0"/>
              </a:spcAft>
              <a:buNone/>
            </a:pPr>
            <a:r>
              <a:rPr lang="en-US" sz="1800">
                <a:solidFill>
                  <a:schemeClr val="lt1"/>
                </a:solidFill>
                <a:latin typeface="Montserrat"/>
                <a:ea typeface="Montserrat"/>
                <a:cs typeface="Montserrat"/>
                <a:sym typeface="Montserrat"/>
              </a:rPr>
              <a:t>Mentor: Veronica Donato</a:t>
            </a:r>
            <a:endParaRPr sz="1800">
              <a:solidFill>
                <a:schemeClr val="lt1"/>
              </a:solidFill>
              <a:latin typeface="Montserrat"/>
              <a:ea typeface="Montserrat"/>
              <a:cs typeface="Montserrat"/>
              <a:sym typeface="Montserrat"/>
            </a:endParaRPr>
          </a:p>
        </p:txBody>
      </p:sp>
      <p:pic>
        <p:nvPicPr>
          <p:cNvPr id="173" name="Google Shape;173;p26" descr="Image result for fire symbol"/>
          <p:cNvPicPr preferRelativeResize="0"/>
          <p:nvPr/>
        </p:nvPicPr>
        <p:blipFill>
          <a:blip r:embed="rId4">
            <a:alphaModFix/>
          </a:blip>
          <a:stretch>
            <a:fillRect/>
          </a:stretch>
        </p:blipFill>
        <p:spPr>
          <a:xfrm>
            <a:off x="5036050" y="737900"/>
            <a:ext cx="2119900" cy="2119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2"/>
          <p:cNvSpPr txBox="1">
            <a:spLocks noGrp="1"/>
          </p:cNvSpPr>
          <p:nvPr>
            <p:ph type="subTitle" idx="1"/>
          </p:nvPr>
        </p:nvSpPr>
        <p:spPr>
          <a:xfrm>
            <a:off x="1407749" y="1600225"/>
            <a:ext cx="9454691" cy="3665458"/>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n-US" dirty="0">
                <a:latin typeface="Montserrat"/>
                <a:ea typeface="Montserrat"/>
                <a:cs typeface="Montserrat"/>
                <a:sym typeface="Montserrat"/>
              </a:rPr>
              <a:t>If high levels of CO are produced during a wildfire and humidity &amp; temperature also increase during a fire, then we can use these three factors to detect a wildfire in its initial stages. </a:t>
            </a:r>
            <a:endParaRPr dirty="0">
              <a:latin typeface="Montserrat"/>
              <a:ea typeface="Montserrat"/>
              <a:cs typeface="Montserrat"/>
              <a:sym typeface="Montserrat"/>
            </a:endParaRPr>
          </a:p>
          <a:p>
            <a:pPr marL="0" lvl="0" indent="0" algn="just" rtl="0">
              <a:lnSpc>
                <a:spcPct val="115000"/>
              </a:lnSpc>
              <a:spcBef>
                <a:spcPts val="0"/>
              </a:spcBef>
              <a:spcAft>
                <a:spcPts val="0"/>
              </a:spcAft>
              <a:buNone/>
            </a:pPr>
            <a:endParaRPr dirty="0">
              <a:latin typeface="Montserrat"/>
              <a:ea typeface="Montserrat"/>
              <a:cs typeface="Montserrat"/>
              <a:sym typeface="Montserrat"/>
            </a:endParaRPr>
          </a:p>
          <a:p>
            <a:pPr marL="0" lvl="0" indent="0" algn="just" rtl="0">
              <a:lnSpc>
                <a:spcPct val="115000"/>
              </a:lnSpc>
              <a:spcBef>
                <a:spcPts val="0"/>
              </a:spcBef>
              <a:spcAft>
                <a:spcPts val="0"/>
              </a:spcAft>
              <a:buNone/>
            </a:pPr>
            <a:r>
              <a:rPr lang="en-US" dirty="0">
                <a:latin typeface="Montserrat"/>
                <a:ea typeface="Montserrat"/>
                <a:cs typeface="Montserrat"/>
                <a:sym typeface="Montserrat"/>
              </a:rPr>
              <a:t>If </a:t>
            </a:r>
            <a:r>
              <a:rPr lang="en-US" dirty="0" smtClean="0">
                <a:latin typeface="Montserrat"/>
                <a:ea typeface="Montserrat"/>
                <a:cs typeface="Montserrat"/>
                <a:sym typeface="Montserrat"/>
              </a:rPr>
              <a:t>a pressurized solution of carbonic acid (in water)is </a:t>
            </a:r>
            <a:r>
              <a:rPr lang="en-US" dirty="0">
                <a:latin typeface="Montserrat"/>
                <a:ea typeface="Montserrat"/>
                <a:cs typeface="Montserrat"/>
                <a:sym typeface="Montserrat"/>
              </a:rPr>
              <a:t>able to displace enough Oxygen to suffocate the fire, and will dissipate quickly, then it can be used as a fire extinguisher</a:t>
            </a:r>
            <a:r>
              <a:rPr lang="en-US" dirty="0" smtClean="0">
                <a:latin typeface="Montserrat"/>
                <a:ea typeface="Montserrat"/>
                <a:cs typeface="Montserrat"/>
                <a:sym typeface="Montserrat"/>
              </a:rPr>
              <a:t>.</a:t>
            </a:r>
            <a:endParaRPr dirty="0">
              <a:latin typeface="Montserrat"/>
              <a:ea typeface="Montserrat"/>
              <a:cs typeface="Montserrat"/>
              <a:sym typeface="Montserrat"/>
            </a:endParaRPr>
          </a:p>
        </p:txBody>
      </p:sp>
      <p:sp>
        <p:nvSpPr>
          <p:cNvPr id="305" name="Google Shape;305;p32"/>
          <p:cNvSpPr/>
          <p:nvPr/>
        </p:nvSpPr>
        <p:spPr>
          <a:xfrm>
            <a:off x="1192950" y="469825"/>
            <a:ext cx="9806100" cy="754200"/>
          </a:xfrm>
          <a:prstGeom prst="roundRect">
            <a:avLst>
              <a:gd name="adj" fmla="val 50000"/>
            </a:avLst>
          </a:prstGeom>
          <a:solidFill>
            <a:srgbClr val="2F9D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dirty="0" smtClean="0">
                <a:solidFill>
                  <a:schemeClr val="lt1"/>
                </a:solidFill>
                <a:latin typeface="Montserrat"/>
                <a:ea typeface="Montserrat"/>
                <a:cs typeface="Montserrat"/>
                <a:sym typeface="Montserrat"/>
              </a:rPr>
              <a:t>Hypothesis</a:t>
            </a:r>
            <a:endParaRPr sz="4000" dirty="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59" name="Picture 58"/>
          <p:cNvPicPr/>
          <p:nvPr/>
        </p:nvPicPr>
        <p:blipFill>
          <a:blip r:embed="rId3" cstate="print">
            <a:extLst>
              <a:ext uri="{28A0092B-C50C-407E-A947-70E740481C1C}">
                <a14:useLocalDpi xmlns:a14="http://schemas.microsoft.com/office/drawing/2010/main" val="0"/>
              </a:ext>
            </a:extLst>
          </a:blip>
          <a:stretch>
            <a:fillRect/>
          </a:stretch>
        </p:blipFill>
        <p:spPr>
          <a:xfrm>
            <a:off x="1891862" y="1860331"/>
            <a:ext cx="8119241" cy="4348452"/>
          </a:xfrm>
          <a:prstGeom prst="rect">
            <a:avLst/>
          </a:prstGeom>
        </p:spPr>
      </p:pic>
      <p:sp>
        <p:nvSpPr>
          <p:cNvPr id="305" name="Google Shape;305;p32"/>
          <p:cNvSpPr/>
          <p:nvPr/>
        </p:nvSpPr>
        <p:spPr>
          <a:xfrm>
            <a:off x="1192950" y="469825"/>
            <a:ext cx="9806100" cy="754200"/>
          </a:xfrm>
          <a:prstGeom prst="roundRect">
            <a:avLst>
              <a:gd name="adj" fmla="val 50000"/>
            </a:avLst>
          </a:prstGeom>
          <a:solidFill>
            <a:srgbClr val="2F9D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dirty="0" smtClean="0">
                <a:solidFill>
                  <a:schemeClr val="lt1"/>
                </a:solidFill>
                <a:latin typeface="Montserrat"/>
                <a:ea typeface="Montserrat"/>
                <a:cs typeface="Montserrat"/>
                <a:sym typeface="Montserrat"/>
              </a:rPr>
              <a:t>Working Design</a:t>
            </a:r>
            <a:endParaRPr sz="4000" dirty="0">
              <a:latin typeface="Montserrat"/>
              <a:ea typeface="Montserrat"/>
              <a:cs typeface="Montserrat"/>
              <a:sym typeface="Montserrat"/>
            </a:endParaRPr>
          </a:p>
        </p:txBody>
      </p:sp>
      <p:cxnSp>
        <p:nvCxnSpPr>
          <p:cNvPr id="11" name="Straight Arrow Connector 10"/>
          <p:cNvCxnSpPr/>
          <p:nvPr/>
        </p:nvCxnSpPr>
        <p:spPr>
          <a:xfrm flipH="1">
            <a:off x="5702404" y="2355879"/>
            <a:ext cx="4501694"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1668162" y="4071547"/>
            <a:ext cx="1556952" cy="7778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7961586" y="4386649"/>
            <a:ext cx="2294522"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204098" y="1904311"/>
            <a:ext cx="1589903" cy="738664"/>
          </a:xfrm>
          <a:prstGeom prst="rect">
            <a:avLst/>
          </a:prstGeom>
          <a:noFill/>
        </p:spPr>
        <p:txBody>
          <a:bodyPr wrap="square" rtlCol="0">
            <a:spAutoFit/>
          </a:bodyPr>
          <a:lstStyle/>
          <a:p>
            <a:r>
              <a:rPr lang="en-US" dirty="0" smtClean="0">
                <a:hlinkClick r:id="rId4"/>
              </a:rPr>
              <a:t>DHT22 Temperature &amp; Humidity Sensor</a:t>
            </a:r>
            <a:endParaRPr lang="en-US" dirty="0"/>
          </a:p>
        </p:txBody>
      </p:sp>
      <p:sp>
        <p:nvSpPr>
          <p:cNvPr id="46" name="TextBox 45"/>
          <p:cNvSpPr txBox="1"/>
          <p:nvPr/>
        </p:nvSpPr>
        <p:spPr>
          <a:xfrm>
            <a:off x="10408507" y="4110717"/>
            <a:ext cx="1688758" cy="738664"/>
          </a:xfrm>
          <a:prstGeom prst="rect">
            <a:avLst/>
          </a:prstGeom>
          <a:noFill/>
        </p:spPr>
        <p:txBody>
          <a:bodyPr wrap="square" rtlCol="0">
            <a:spAutoFit/>
          </a:bodyPr>
          <a:lstStyle/>
          <a:p>
            <a:r>
              <a:rPr lang="en-US" dirty="0" err="1" smtClean="0"/>
              <a:t>Aduino</a:t>
            </a:r>
            <a:r>
              <a:rPr lang="en-US" dirty="0"/>
              <a:t> </a:t>
            </a:r>
            <a:r>
              <a:rPr lang="en-US" dirty="0" smtClean="0"/>
              <a:t>or Raspberry Pi microcontroller</a:t>
            </a:r>
          </a:p>
        </p:txBody>
      </p:sp>
      <p:sp>
        <p:nvSpPr>
          <p:cNvPr id="49" name="TextBox 48"/>
          <p:cNvSpPr txBox="1"/>
          <p:nvPr/>
        </p:nvSpPr>
        <p:spPr>
          <a:xfrm>
            <a:off x="350105" y="3840996"/>
            <a:ext cx="1297459" cy="523220"/>
          </a:xfrm>
          <a:prstGeom prst="rect">
            <a:avLst/>
          </a:prstGeom>
          <a:noFill/>
        </p:spPr>
        <p:txBody>
          <a:bodyPr wrap="square" rtlCol="0">
            <a:spAutoFit/>
          </a:bodyPr>
          <a:lstStyle/>
          <a:p>
            <a:r>
              <a:rPr lang="en-US" dirty="0" smtClean="0">
                <a:hlinkClick r:id="rId5"/>
              </a:rPr>
              <a:t>MQ-7 CO Sensor</a:t>
            </a:r>
            <a:endParaRPr lang="en-US" dirty="0"/>
          </a:p>
        </p:txBody>
      </p:sp>
    </p:spTree>
    <p:extLst>
      <p:ext uri="{BB962C8B-B14F-4D97-AF65-F5344CB8AC3E}">
        <p14:creationId xmlns:p14="http://schemas.microsoft.com/office/powerpoint/2010/main" val="3637170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32"/>
          <p:cNvSpPr/>
          <p:nvPr/>
        </p:nvSpPr>
        <p:spPr>
          <a:xfrm>
            <a:off x="1192950" y="469825"/>
            <a:ext cx="9806100" cy="754200"/>
          </a:xfrm>
          <a:prstGeom prst="roundRect">
            <a:avLst>
              <a:gd name="adj" fmla="val 50000"/>
            </a:avLst>
          </a:prstGeom>
          <a:solidFill>
            <a:srgbClr val="2F9D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dirty="0" smtClean="0">
                <a:solidFill>
                  <a:schemeClr val="lt1"/>
                </a:solidFill>
                <a:latin typeface="Montserrat"/>
                <a:ea typeface="Montserrat"/>
                <a:cs typeface="Montserrat"/>
                <a:sym typeface="Montserrat"/>
              </a:rPr>
              <a:t>Design Approach</a:t>
            </a:r>
            <a:endParaRPr sz="4000" dirty="0">
              <a:latin typeface="Montserrat"/>
              <a:ea typeface="Montserrat"/>
              <a:cs typeface="Montserrat"/>
              <a:sym typeface="Montserra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018" t="7103" r="7557" b="20738"/>
          <a:stretch/>
        </p:blipFill>
        <p:spPr>
          <a:xfrm>
            <a:off x="2531391" y="1779369"/>
            <a:ext cx="7129217" cy="4584357"/>
          </a:xfrm>
          <a:prstGeom prst="rect">
            <a:avLst/>
          </a:prstGeom>
        </p:spPr>
      </p:pic>
      <p:cxnSp>
        <p:nvCxnSpPr>
          <p:cNvPr id="9" name="Straight Arrow Connector 8"/>
          <p:cNvCxnSpPr/>
          <p:nvPr/>
        </p:nvCxnSpPr>
        <p:spPr>
          <a:xfrm>
            <a:off x="1668162" y="2916195"/>
            <a:ext cx="155695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598508" y="2248931"/>
            <a:ext cx="3657600" cy="247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68162" y="4071547"/>
            <a:ext cx="18905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242856" y="5152773"/>
            <a:ext cx="103796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6771503" y="2891481"/>
            <a:ext cx="3484605" cy="123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390238" y="3645243"/>
            <a:ext cx="18658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6096000" y="4046176"/>
            <a:ext cx="4160108" cy="3404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408507" y="2747331"/>
            <a:ext cx="1589903" cy="523220"/>
          </a:xfrm>
          <a:prstGeom prst="rect">
            <a:avLst/>
          </a:prstGeom>
          <a:noFill/>
        </p:spPr>
        <p:txBody>
          <a:bodyPr wrap="square" rtlCol="0">
            <a:spAutoFit/>
          </a:bodyPr>
          <a:lstStyle/>
          <a:p>
            <a:r>
              <a:rPr lang="en-US" dirty="0" smtClean="0">
                <a:hlinkClick r:id="rId4"/>
              </a:rPr>
              <a:t>Dry Powder Fire Extinguisher Ball</a:t>
            </a:r>
            <a:endParaRPr lang="en-US" dirty="0"/>
          </a:p>
        </p:txBody>
      </p:sp>
      <p:sp>
        <p:nvSpPr>
          <p:cNvPr id="42" name="TextBox 41"/>
          <p:cNvSpPr txBox="1"/>
          <p:nvPr/>
        </p:nvSpPr>
        <p:spPr>
          <a:xfrm>
            <a:off x="10412623" y="2022384"/>
            <a:ext cx="1589903" cy="738664"/>
          </a:xfrm>
          <a:prstGeom prst="rect">
            <a:avLst/>
          </a:prstGeom>
          <a:noFill/>
        </p:spPr>
        <p:txBody>
          <a:bodyPr wrap="square" rtlCol="0">
            <a:spAutoFit/>
          </a:bodyPr>
          <a:lstStyle/>
          <a:p>
            <a:r>
              <a:rPr lang="en-US" dirty="0" smtClean="0">
                <a:hlinkClick r:id="rId5"/>
              </a:rPr>
              <a:t>Thermoelectric Generators</a:t>
            </a:r>
            <a:endParaRPr lang="en-US" dirty="0" smtClean="0"/>
          </a:p>
          <a:p>
            <a:r>
              <a:rPr lang="en-US" dirty="0" smtClean="0">
                <a:hlinkClick r:id="rId6"/>
              </a:rPr>
              <a:t>(TEGs)</a:t>
            </a:r>
            <a:endParaRPr lang="en-US" dirty="0"/>
          </a:p>
        </p:txBody>
      </p:sp>
      <p:sp>
        <p:nvSpPr>
          <p:cNvPr id="43" name="TextBox 42"/>
          <p:cNvSpPr txBox="1"/>
          <p:nvPr/>
        </p:nvSpPr>
        <p:spPr>
          <a:xfrm>
            <a:off x="10412623" y="3307512"/>
            <a:ext cx="1589903" cy="738664"/>
          </a:xfrm>
          <a:prstGeom prst="rect">
            <a:avLst/>
          </a:prstGeom>
          <a:noFill/>
        </p:spPr>
        <p:txBody>
          <a:bodyPr wrap="square" rtlCol="0">
            <a:spAutoFit/>
          </a:bodyPr>
          <a:lstStyle/>
          <a:p>
            <a:r>
              <a:rPr lang="en-US" dirty="0" smtClean="0">
                <a:hlinkClick r:id="rId7"/>
              </a:rPr>
              <a:t>DHT22 Temperature &amp; Humidity Sensor</a:t>
            </a:r>
            <a:endParaRPr lang="en-US" dirty="0"/>
          </a:p>
        </p:txBody>
      </p:sp>
      <p:sp>
        <p:nvSpPr>
          <p:cNvPr id="46" name="TextBox 45"/>
          <p:cNvSpPr txBox="1"/>
          <p:nvPr/>
        </p:nvSpPr>
        <p:spPr>
          <a:xfrm>
            <a:off x="10408507" y="4110717"/>
            <a:ext cx="1688758" cy="738664"/>
          </a:xfrm>
          <a:prstGeom prst="rect">
            <a:avLst/>
          </a:prstGeom>
          <a:noFill/>
        </p:spPr>
        <p:txBody>
          <a:bodyPr wrap="square" rtlCol="0">
            <a:spAutoFit/>
          </a:bodyPr>
          <a:lstStyle/>
          <a:p>
            <a:r>
              <a:rPr lang="en-US" dirty="0" err="1" smtClean="0"/>
              <a:t>Aduino</a:t>
            </a:r>
            <a:r>
              <a:rPr lang="en-US" dirty="0"/>
              <a:t> </a:t>
            </a:r>
            <a:r>
              <a:rPr lang="en-US" dirty="0" smtClean="0"/>
              <a:t>or Raspberry Pi microcontroller</a:t>
            </a:r>
          </a:p>
        </p:txBody>
      </p:sp>
      <p:sp>
        <p:nvSpPr>
          <p:cNvPr id="47" name="TextBox 46"/>
          <p:cNvSpPr txBox="1"/>
          <p:nvPr/>
        </p:nvSpPr>
        <p:spPr>
          <a:xfrm>
            <a:off x="10429096" y="4856253"/>
            <a:ext cx="1589903" cy="1169551"/>
          </a:xfrm>
          <a:prstGeom prst="rect">
            <a:avLst/>
          </a:prstGeom>
          <a:noFill/>
        </p:spPr>
        <p:txBody>
          <a:bodyPr wrap="square" rtlCol="0">
            <a:spAutoFit/>
          </a:bodyPr>
          <a:lstStyle/>
          <a:p>
            <a:r>
              <a:rPr lang="en-US" dirty="0" smtClean="0">
                <a:hlinkClick r:id="rId8"/>
              </a:rPr>
              <a:t>Max6675 Module K-type Thermocouple</a:t>
            </a:r>
            <a:endParaRPr lang="en-US" dirty="0" smtClean="0"/>
          </a:p>
          <a:p>
            <a:r>
              <a:rPr lang="en-US" dirty="0" smtClean="0"/>
              <a:t>Wrapped in vine for camouflage </a:t>
            </a:r>
            <a:endParaRPr lang="en-US" dirty="0"/>
          </a:p>
        </p:txBody>
      </p:sp>
      <p:sp>
        <p:nvSpPr>
          <p:cNvPr id="48" name="TextBox 47"/>
          <p:cNvSpPr txBox="1"/>
          <p:nvPr/>
        </p:nvSpPr>
        <p:spPr>
          <a:xfrm>
            <a:off x="370703" y="2613537"/>
            <a:ext cx="1297459" cy="523220"/>
          </a:xfrm>
          <a:prstGeom prst="rect">
            <a:avLst/>
          </a:prstGeom>
          <a:noFill/>
        </p:spPr>
        <p:txBody>
          <a:bodyPr wrap="square" rtlCol="0">
            <a:spAutoFit/>
          </a:bodyPr>
          <a:lstStyle/>
          <a:p>
            <a:r>
              <a:rPr lang="en-US" dirty="0" err="1" smtClean="0">
                <a:hlinkClick r:id="rId9"/>
              </a:rPr>
              <a:t>Xbee</a:t>
            </a:r>
            <a:r>
              <a:rPr lang="en-US" dirty="0" smtClean="0">
                <a:hlinkClick r:id="rId9"/>
              </a:rPr>
              <a:t> Wire Antenna</a:t>
            </a:r>
            <a:endParaRPr lang="en-US" dirty="0"/>
          </a:p>
        </p:txBody>
      </p:sp>
      <p:sp>
        <p:nvSpPr>
          <p:cNvPr id="49" name="TextBox 48"/>
          <p:cNvSpPr txBox="1"/>
          <p:nvPr/>
        </p:nvSpPr>
        <p:spPr>
          <a:xfrm>
            <a:off x="350105" y="3840996"/>
            <a:ext cx="1297459" cy="523220"/>
          </a:xfrm>
          <a:prstGeom prst="rect">
            <a:avLst/>
          </a:prstGeom>
          <a:noFill/>
        </p:spPr>
        <p:txBody>
          <a:bodyPr wrap="square" rtlCol="0">
            <a:spAutoFit/>
          </a:bodyPr>
          <a:lstStyle/>
          <a:p>
            <a:r>
              <a:rPr lang="en-US" dirty="0" smtClean="0">
                <a:hlinkClick r:id="rId10"/>
              </a:rPr>
              <a:t>MQ-7 CO Sensor</a:t>
            </a:r>
            <a:endParaRPr lang="en-US" dirty="0"/>
          </a:p>
        </p:txBody>
      </p:sp>
      <p:cxnSp>
        <p:nvCxnSpPr>
          <p:cNvPr id="299" name="Straight Arrow Connector 298"/>
          <p:cNvCxnSpPr/>
          <p:nvPr/>
        </p:nvCxnSpPr>
        <p:spPr>
          <a:xfrm>
            <a:off x="1668162" y="2273643"/>
            <a:ext cx="2998431" cy="3398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49677" y="1993403"/>
            <a:ext cx="1297459" cy="523220"/>
          </a:xfrm>
          <a:prstGeom prst="rect">
            <a:avLst/>
          </a:prstGeom>
          <a:noFill/>
        </p:spPr>
        <p:txBody>
          <a:bodyPr wrap="square" rtlCol="0">
            <a:spAutoFit/>
          </a:bodyPr>
          <a:lstStyle/>
          <a:p>
            <a:r>
              <a:rPr lang="en-US" dirty="0" smtClean="0"/>
              <a:t>Fireproof encasing</a:t>
            </a:r>
            <a:endParaRPr lang="en-US" dirty="0"/>
          </a:p>
        </p:txBody>
      </p:sp>
      <p:cxnSp>
        <p:nvCxnSpPr>
          <p:cNvPr id="303" name="Straight Arrow Connector 302"/>
          <p:cNvCxnSpPr/>
          <p:nvPr/>
        </p:nvCxnSpPr>
        <p:spPr>
          <a:xfrm>
            <a:off x="1668162" y="5441028"/>
            <a:ext cx="22259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29079" y="5254676"/>
            <a:ext cx="1297459" cy="954107"/>
          </a:xfrm>
          <a:prstGeom prst="rect">
            <a:avLst/>
          </a:prstGeom>
          <a:noFill/>
        </p:spPr>
        <p:txBody>
          <a:bodyPr wrap="square" rtlCol="0">
            <a:spAutoFit/>
          </a:bodyPr>
          <a:lstStyle/>
          <a:p>
            <a:r>
              <a:rPr lang="en-US" dirty="0" smtClean="0"/>
              <a:t>Powerful mechanical legs to grip the branch</a:t>
            </a:r>
            <a:endParaRPr lang="en-US" dirty="0"/>
          </a:p>
        </p:txBody>
      </p:sp>
    </p:spTree>
    <p:extLst>
      <p:ext uri="{BB962C8B-B14F-4D97-AF65-F5344CB8AC3E}">
        <p14:creationId xmlns:p14="http://schemas.microsoft.com/office/powerpoint/2010/main" val="347863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32"/>
          <p:cNvSpPr/>
          <p:nvPr/>
        </p:nvSpPr>
        <p:spPr>
          <a:xfrm>
            <a:off x="1192950" y="469825"/>
            <a:ext cx="9806100" cy="754200"/>
          </a:xfrm>
          <a:prstGeom prst="roundRect">
            <a:avLst>
              <a:gd name="adj" fmla="val 50000"/>
            </a:avLst>
          </a:prstGeom>
          <a:solidFill>
            <a:srgbClr val="2F9D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dirty="0" smtClean="0">
                <a:solidFill>
                  <a:schemeClr val="lt1"/>
                </a:solidFill>
                <a:latin typeface="Montserrat"/>
                <a:ea typeface="Montserrat"/>
                <a:cs typeface="Montserrat"/>
                <a:sym typeface="Montserrat"/>
              </a:rPr>
              <a:t>Design Approach</a:t>
            </a:r>
            <a:endParaRPr sz="4000" dirty="0">
              <a:latin typeface="Montserrat"/>
              <a:ea typeface="Montserrat"/>
              <a:cs typeface="Montserrat"/>
              <a:sym typeface="Montserra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112" r="12793" b="5985"/>
          <a:stretch/>
        </p:blipFill>
        <p:spPr>
          <a:xfrm>
            <a:off x="975891" y="1546722"/>
            <a:ext cx="7331259" cy="4964440"/>
          </a:xfrm>
          <a:prstGeom prst="rect">
            <a:avLst/>
          </a:prstGeom>
        </p:spPr>
      </p:pic>
      <p:sp>
        <p:nvSpPr>
          <p:cNvPr id="9" name="TextBox 8"/>
          <p:cNvSpPr txBox="1"/>
          <p:nvPr/>
        </p:nvSpPr>
        <p:spPr>
          <a:xfrm>
            <a:off x="8529145" y="1373296"/>
            <a:ext cx="3263462" cy="5401479"/>
          </a:xfrm>
          <a:prstGeom prst="rect">
            <a:avLst/>
          </a:prstGeom>
          <a:noFill/>
        </p:spPr>
        <p:txBody>
          <a:bodyPr wrap="square" rtlCol="0">
            <a:spAutoFit/>
          </a:bodyPr>
          <a:lstStyle/>
          <a:p>
            <a:pPr algn="just"/>
            <a:r>
              <a:rPr lang="en-US" sz="1500" dirty="0" smtClean="0">
                <a:latin typeface="Montserrat" panose="020B0604020202020204" charset="0"/>
              </a:rPr>
              <a:t>We finalized the design of our ABCOTH sensor as a large bug in order to camouflage it with its surroundings and at the same time ensuring maximum functionality.</a:t>
            </a:r>
          </a:p>
          <a:p>
            <a:pPr algn="just"/>
            <a:endParaRPr lang="en-US" sz="1500" dirty="0">
              <a:latin typeface="Montserrat" panose="020B0604020202020204" charset="0"/>
            </a:endParaRPr>
          </a:p>
          <a:p>
            <a:pPr algn="just"/>
            <a:r>
              <a:rPr lang="en-US" sz="1500" dirty="0" smtClean="0">
                <a:latin typeface="Montserrat" panose="020B0604020202020204" charset="0"/>
              </a:rPr>
              <a:t>The dark exterior attracts heat needed to power the TEGs, which will then activate the sensor during a distinguishable temperature fluctuation. </a:t>
            </a:r>
          </a:p>
          <a:p>
            <a:pPr algn="just"/>
            <a:endParaRPr lang="en-US" sz="1500" dirty="0">
              <a:latin typeface="Montserrat" panose="020B0604020202020204" charset="0"/>
            </a:endParaRPr>
          </a:p>
          <a:p>
            <a:pPr algn="just"/>
            <a:r>
              <a:rPr lang="en-US" sz="1500" dirty="0" smtClean="0">
                <a:latin typeface="Montserrat" panose="020B0604020202020204" charset="0"/>
              </a:rPr>
              <a:t>We used TEGs to power the sensor because if the sensor was online 24x7, the long-term effects of  the Wi-Fi signals would cause serious damage to the plant and animal life around the sensors. Due to its autonomous powering, the sensor can be transported &amp; used anywhere.</a:t>
            </a:r>
            <a:endParaRPr lang="en-US" sz="1500" dirty="0">
              <a:latin typeface="Montserrat" panose="020B0604020202020204" charset="0"/>
            </a:endParaRPr>
          </a:p>
        </p:txBody>
      </p:sp>
    </p:spTree>
    <p:extLst>
      <p:ext uri="{BB962C8B-B14F-4D97-AF65-F5344CB8AC3E}">
        <p14:creationId xmlns:p14="http://schemas.microsoft.com/office/powerpoint/2010/main" val="3663963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32"/>
          <p:cNvSpPr/>
          <p:nvPr/>
        </p:nvSpPr>
        <p:spPr>
          <a:xfrm>
            <a:off x="1192950" y="469825"/>
            <a:ext cx="9806100" cy="754200"/>
          </a:xfrm>
          <a:prstGeom prst="roundRect">
            <a:avLst>
              <a:gd name="adj" fmla="val 50000"/>
            </a:avLst>
          </a:prstGeom>
          <a:solidFill>
            <a:srgbClr val="2F9D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dirty="0" smtClean="0">
                <a:solidFill>
                  <a:schemeClr val="lt1"/>
                </a:solidFill>
                <a:latin typeface="Montserrat"/>
                <a:ea typeface="Montserrat"/>
                <a:cs typeface="Montserrat"/>
                <a:sym typeface="Montserrat"/>
              </a:rPr>
              <a:t>Observations</a:t>
            </a:r>
            <a:endParaRPr sz="4000" dirty="0">
              <a:latin typeface="Montserrat"/>
              <a:ea typeface="Montserrat"/>
              <a:cs typeface="Montserrat"/>
              <a:sym typeface="Montserra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90" y="1381679"/>
            <a:ext cx="2651675" cy="4688045"/>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74541" b="11010"/>
          <a:stretch/>
        </p:blipFill>
        <p:spPr>
          <a:xfrm>
            <a:off x="4760133" y="1418248"/>
            <a:ext cx="2671734" cy="4688045"/>
          </a:xfrm>
          <a:prstGeom prst="rect">
            <a:avLst/>
          </a:prstGeom>
        </p:spPr>
      </p:pic>
      <p:grpSp>
        <p:nvGrpSpPr>
          <p:cNvPr id="4" name="Group 3"/>
          <p:cNvGrpSpPr/>
          <p:nvPr/>
        </p:nvGrpSpPr>
        <p:grpSpPr>
          <a:xfrm>
            <a:off x="8478690" y="1951354"/>
            <a:ext cx="2434301" cy="2954389"/>
            <a:chOff x="6854792" y="1951354"/>
            <a:chExt cx="2434301" cy="2954389"/>
          </a:xfrm>
        </p:grpSpPr>
        <p:pic>
          <p:nvPicPr>
            <p:cNvPr id="6" name="Picture 5"/>
            <p:cNvPicPr/>
            <p:nvPr/>
          </p:nvPicPr>
          <p:blipFill rotWithShape="1">
            <a:blip r:embed="rId5">
              <a:extLst>
                <a:ext uri="{28A0092B-C50C-407E-A947-70E740481C1C}">
                  <a14:useLocalDpi xmlns:a14="http://schemas.microsoft.com/office/drawing/2010/main" val="0"/>
                </a:ext>
              </a:extLst>
            </a:blip>
            <a:srcRect b="53041"/>
            <a:stretch/>
          </p:blipFill>
          <p:spPr bwMode="auto">
            <a:xfrm>
              <a:off x="6854792" y="1951354"/>
              <a:ext cx="2423795" cy="1477645"/>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a:extLst>
                <a:ext uri="{28A0092B-C50C-407E-A947-70E740481C1C}">
                  <a14:useLocalDpi xmlns:a14="http://schemas.microsoft.com/office/drawing/2010/main" val="0"/>
                </a:ext>
              </a:extLst>
            </a:blip>
            <a:srcRect b="53041"/>
            <a:stretch/>
          </p:blipFill>
          <p:spPr bwMode="auto">
            <a:xfrm>
              <a:off x="6865298" y="3428098"/>
              <a:ext cx="2423795" cy="1477645"/>
            </a:xfrm>
            <a:prstGeom prst="rect">
              <a:avLst/>
            </a:prstGeom>
            <a:ln>
              <a:noFill/>
            </a:ln>
            <a:extLst>
              <a:ext uri="{53640926-AAD7-44D8-BBD7-CCE9431645EC}">
                <a14:shadowObscured xmlns:a14="http://schemas.microsoft.com/office/drawing/2010/main"/>
              </a:ext>
            </a:extLst>
          </p:spPr>
        </p:pic>
      </p:grpSp>
      <p:sp>
        <p:nvSpPr>
          <p:cNvPr id="5" name="TextBox 4"/>
          <p:cNvSpPr txBox="1"/>
          <p:nvPr/>
        </p:nvSpPr>
        <p:spPr>
          <a:xfrm>
            <a:off x="1071890" y="6069724"/>
            <a:ext cx="2995613" cy="307777"/>
          </a:xfrm>
          <a:prstGeom prst="rect">
            <a:avLst/>
          </a:prstGeom>
          <a:noFill/>
        </p:spPr>
        <p:txBody>
          <a:bodyPr wrap="square" rtlCol="0">
            <a:spAutoFit/>
          </a:bodyPr>
          <a:lstStyle/>
          <a:p>
            <a:pPr algn="just"/>
            <a:r>
              <a:rPr lang="en-US" dirty="0" smtClean="0">
                <a:latin typeface="Montserrat" panose="020B0604020202020204" charset="0"/>
              </a:rPr>
              <a:t>Normal (room temp.) readings</a:t>
            </a:r>
            <a:endParaRPr lang="en-US" dirty="0">
              <a:latin typeface="Montserrat" panose="020B0604020202020204" charset="0"/>
            </a:endParaRPr>
          </a:p>
        </p:txBody>
      </p:sp>
      <p:sp>
        <p:nvSpPr>
          <p:cNvPr id="10" name="TextBox 9"/>
          <p:cNvSpPr txBox="1"/>
          <p:nvPr/>
        </p:nvSpPr>
        <p:spPr>
          <a:xfrm>
            <a:off x="4787406" y="6064464"/>
            <a:ext cx="2995613" cy="307777"/>
          </a:xfrm>
          <a:prstGeom prst="rect">
            <a:avLst/>
          </a:prstGeom>
          <a:noFill/>
        </p:spPr>
        <p:txBody>
          <a:bodyPr wrap="square" rtlCol="0">
            <a:spAutoFit/>
          </a:bodyPr>
          <a:lstStyle/>
          <a:p>
            <a:pPr algn="just"/>
            <a:r>
              <a:rPr lang="en-US" dirty="0" smtClean="0">
                <a:latin typeface="Montserrat" panose="020B0604020202020204" charset="0"/>
              </a:rPr>
              <a:t>Normal (room temp.) readings</a:t>
            </a:r>
            <a:endParaRPr lang="en-US" dirty="0">
              <a:latin typeface="Montserrat" panose="020B0604020202020204" charset="0"/>
            </a:endParaRPr>
          </a:p>
        </p:txBody>
      </p:sp>
    </p:spTree>
    <p:extLst>
      <p:ext uri="{BB962C8B-B14F-4D97-AF65-F5344CB8AC3E}">
        <p14:creationId xmlns:p14="http://schemas.microsoft.com/office/powerpoint/2010/main" val="98903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2"/>
          <p:cNvSpPr txBox="1">
            <a:spLocks noGrp="1"/>
          </p:cNvSpPr>
          <p:nvPr>
            <p:ph type="subTitle" idx="1"/>
          </p:nvPr>
        </p:nvSpPr>
        <p:spPr>
          <a:xfrm>
            <a:off x="1407750" y="1600224"/>
            <a:ext cx="9352500" cy="4327609"/>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n-US" dirty="0" smtClean="0"/>
              <a:t>We found that of the three factors we used, CO levels and humidity were most accurate while the surrounding temperature was slow to rise. </a:t>
            </a:r>
          </a:p>
          <a:p>
            <a:pPr marL="0" lvl="0" indent="0" algn="just" rtl="0">
              <a:spcBef>
                <a:spcPts val="1000"/>
              </a:spcBef>
              <a:spcAft>
                <a:spcPts val="0"/>
              </a:spcAft>
              <a:buNone/>
            </a:pPr>
            <a:r>
              <a:rPr lang="en-US" dirty="0" smtClean="0"/>
              <a:t>Another observation we made was that although measured CO levels from a cigarette were 300 ppm, the CO would quickly disburse in an open environment, which was why we tested in both a room with various furniture and between shrubs. We found that CO levels disbursed at nearly the same rate and that the best testing </a:t>
            </a:r>
            <a:endParaRPr dirty="0"/>
          </a:p>
        </p:txBody>
      </p:sp>
      <p:sp>
        <p:nvSpPr>
          <p:cNvPr id="305" name="Google Shape;305;p32"/>
          <p:cNvSpPr/>
          <p:nvPr/>
        </p:nvSpPr>
        <p:spPr>
          <a:xfrm>
            <a:off x="1192950" y="469825"/>
            <a:ext cx="9806100" cy="754200"/>
          </a:xfrm>
          <a:prstGeom prst="roundRect">
            <a:avLst>
              <a:gd name="adj" fmla="val 50000"/>
            </a:avLst>
          </a:prstGeom>
          <a:solidFill>
            <a:srgbClr val="2F9D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dirty="0" smtClean="0">
                <a:solidFill>
                  <a:schemeClr val="lt1"/>
                </a:solidFill>
                <a:latin typeface="Montserrat"/>
                <a:ea typeface="Montserrat"/>
                <a:cs typeface="Montserrat"/>
                <a:sym typeface="Montserrat"/>
              </a:rPr>
              <a:t>Observations</a:t>
            </a:r>
            <a:endParaRPr sz="4000" dirty="0">
              <a:latin typeface="Montserrat"/>
              <a:ea typeface="Montserrat"/>
              <a:cs typeface="Montserrat"/>
              <a:sym typeface="Montserrat"/>
            </a:endParaRPr>
          </a:p>
        </p:txBody>
      </p:sp>
    </p:spTree>
    <p:extLst>
      <p:ext uri="{BB962C8B-B14F-4D97-AF65-F5344CB8AC3E}">
        <p14:creationId xmlns:p14="http://schemas.microsoft.com/office/powerpoint/2010/main" val="129294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2"/>
          <p:cNvSpPr txBox="1">
            <a:spLocks noGrp="1"/>
          </p:cNvSpPr>
          <p:nvPr>
            <p:ph type="subTitle" idx="1"/>
          </p:nvPr>
        </p:nvSpPr>
        <p:spPr>
          <a:xfrm>
            <a:off x="1407749" y="1600225"/>
            <a:ext cx="9591299" cy="4374906"/>
          </a:xfrm>
          <a:prstGeom prst="rect">
            <a:avLst/>
          </a:prstGeom>
        </p:spPr>
        <p:txBody>
          <a:bodyPr spcFirstLastPara="1" wrap="square" lIns="91425" tIns="45700" rIns="91425" bIns="45700" anchor="t" anchorCtr="0">
            <a:noAutofit/>
          </a:bodyPr>
          <a:lstStyle/>
          <a:p>
            <a:pPr marL="0" lvl="0" indent="0" algn="just" rtl="0">
              <a:spcBef>
                <a:spcPts val="1000"/>
              </a:spcBef>
              <a:spcAft>
                <a:spcPts val="0"/>
              </a:spcAft>
              <a:buNone/>
            </a:pPr>
            <a:r>
              <a:rPr lang="en-US" dirty="0" smtClean="0">
                <a:latin typeface="Montserrat" panose="020B0604020202020204" charset="0"/>
              </a:rPr>
              <a:t>From our research, we infer that wildfires can successfully be detected by using three factors: temperature, humidity, and CO levels. </a:t>
            </a:r>
          </a:p>
          <a:p>
            <a:pPr marL="0" lvl="0" indent="0" algn="just" rtl="0">
              <a:spcBef>
                <a:spcPts val="1000"/>
              </a:spcBef>
              <a:spcAft>
                <a:spcPts val="0"/>
              </a:spcAft>
              <a:buNone/>
            </a:pPr>
            <a:r>
              <a:rPr lang="en-US" dirty="0" smtClean="0">
                <a:latin typeface="Montserrat" panose="020B0604020202020204" charset="0"/>
              </a:rPr>
              <a:t>We targeted Oxygen from the fire triangle and </a:t>
            </a:r>
          </a:p>
          <a:p>
            <a:pPr marL="0" lvl="0" indent="0" algn="just" rtl="0">
              <a:spcBef>
                <a:spcPts val="1000"/>
              </a:spcBef>
              <a:spcAft>
                <a:spcPts val="0"/>
              </a:spcAft>
              <a:buNone/>
            </a:pPr>
            <a:r>
              <a:rPr lang="en-US" dirty="0" smtClean="0">
                <a:latin typeface="Montserrat" panose="020B0604020202020204" charset="0"/>
              </a:rPr>
              <a:t>found that by coupling Carbonic Acid with water,</a:t>
            </a:r>
          </a:p>
          <a:p>
            <a:pPr marL="0" lvl="0" indent="0" algn="just" rtl="0">
              <a:spcBef>
                <a:spcPts val="1000"/>
              </a:spcBef>
              <a:spcAft>
                <a:spcPts val="0"/>
              </a:spcAft>
              <a:buNone/>
            </a:pPr>
            <a:r>
              <a:rPr lang="en-US" dirty="0" smtClean="0">
                <a:latin typeface="Montserrat" panose="020B0604020202020204" charset="0"/>
              </a:rPr>
              <a:t>a blanket of water vapor and carbon dioxide </a:t>
            </a:r>
          </a:p>
          <a:p>
            <a:pPr marL="0" lvl="0" indent="0" algn="just" rtl="0">
              <a:spcBef>
                <a:spcPts val="1000"/>
              </a:spcBef>
              <a:spcAft>
                <a:spcPts val="0"/>
              </a:spcAft>
              <a:buNone/>
            </a:pPr>
            <a:r>
              <a:rPr lang="en-US" dirty="0" smtClean="0">
                <a:latin typeface="Montserrat" panose="020B0604020202020204" charset="0"/>
              </a:rPr>
              <a:t>would be created, large enough to displace </a:t>
            </a:r>
          </a:p>
          <a:p>
            <a:pPr marL="0" lvl="0" indent="0" algn="just" rtl="0">
              <a:spcBef>
                <a:spcPts val="1000"/>
              </a:spcBef>
              <a:spcAft>
                <a:spcPts val="0"/>
              </a:spcAft>
              <a:buNone/>
            </a:pPr>
            <a:r>
              <a:rPr lang="en-US" dirty="0" smtClean="0">
                <a:latin typeface="Montserrat" panose="020B0604020202020204" charset="0"/>
              </a:rPr>
              <a:t>oxygen long enough to suffocate the fire. This application is</a:t>
            </a:r>
          </a:p>
          <a:p>
            <a:pPr marL="0" lvl="0" indent="0" algn="just" rtl="0">
              <a:spcBef>
                <a:spcPts val="1000"/>
              </a:spcBef>
              <a:spcAft>
                <a:spcPts val="0"/>
              </a:spcAft>
              <a:buNone/>
            </a:pPr>
            <a:r>
              <a:rPr lang="en-US" dirty="0" smtClean="0">
                <a:latin typeface="Montserrat" panose="020B0604020202020204" charset="0"/>
              </a:rPr>
              <a:t>for firefighters on land.</a:t>
            </a:r>
          </a:p>
          <a:p>
            <a:pPr marL="0" lvl="0" indent="0" algn="just" rtl="0">
              <a:spcBef>
                <a:spcPts val="1000"/>
              </a:spcBef>
              <a:spcAft>
                <a:spcPts val="0"/>
              </a:spcAft>
              <a:buNone/>
            </a:pPr>
            <a:endParaRPr lang="en-US" dirty="0" smtClean="0">
              <a:latin typeface="Montserrat" panose="020B0604020202020204" charset="0"/>
            </a:endParaRPr>
          </a:p>
          <a:p>
            <a:pPr marL="0" lvl="0" indent="0" algn="just" rtl="0">
              <a:spcBef>
                <a:spcPts val="1000"/>
              </a:spcBef>
              <a:spcAft>
                <a:spcPts val="0"/>
              </a:spcAft>
              <a:buNone/>
            </a:pPr>
            <a:endParaRPr dirty="0">
              <a:latin typeface="Montserrat" panose="020B0604020202020204" charset="0"/>
            </a:endParaRPr>
          </a:p>
        </p:txBody>
      </p:sp>
      <p:sp>
        <p:nvSpPr>
          <p:cNvPr id="305" name="Google Shape;305;p32"/>
          <p:cNvSpPr/>
          <p:nvPr/>
        </p:nvSpPr>
        <p:spPr>
          <a:xfrm>
            <a:off x="1192950" y="469825"/>
            <a:ext cx="9806100" cy="754200"/>
          </a:xfrm>
          <a:prstGeom prst="roundRect">
            <a:avLst>
              <a:gd name="adj" fmla="val 50000"/>
            </a:avLst>
          </a:prstGeom>
          <a:solidFill>
            <a:srgbClr val="2F9D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dirty="0" smtClean="0">
                <a:solidFill>
                  <a:schemeClr val="lt1"/>
                </a:solidFill>
                <a:latin typeface="Montserrat"/>
                <a:ea typeface="Montserrat"/>
                <a:cs typeface="Montserrat"/>
                <a:sym typeface="Montserrat"/>
              </a:rPr>
              <a:t>Inference</a:t>
            </a:r>
            <a:endParaRPr sz="4000" dirty="0">
              <a:latin typeface="Montserrat"/>
              <a:ea typeface="Montserrat"/>
              <a:cs typeface="Montserrat"/>
              <a:sym typeface="Montserrat"/>
            </a:endParaRPr>
          </a:p>
        </p:txBody>
      </p:sp>
      <p:pic>
        <p:nvPicPr>
          <p:cNvPr id="5" name="Picture 2" descr="Image result for fire tri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98" y="2308334"/>
            <a:ext cx="2487751" cy="217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410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Citations</a:t>
            </a:r>
            <a:endParaRPr dirty="0"/>
          </a:p>
        </p:txBody>
      </p:sp>
      <p:sp>
        <p:nvSpPr>
          <p:cNvPr id="312" name="Google Shape;312;p33"/>
          <p:cNvSpPr txBox="1">
            <a:spLocks noGrp="1"/>
          </p:cNvSpPr>
          <p:nvPr>
            <p:ph type="body" idx="1"/>
          </p:nvPr>
        </p:nvSpPr>
        <p:spPr>
          <a:xfrm>
            <a:off x="838200" y="1323834"/>
            <a:ext cx="10515600" cy="5063318"/>
          </a:xfrm>
          <a:prstGeom prst="rect">
            <a:avLst/>
          </a:prstGeom>
        </p:spPr>
        <p:txBody>
          <a:bodyPr spcFirstLastPara="1" wrap="square" lIns="91425" tIns="45700" rIns="91425" bIns="45700" anchor="t" anchorCtr="0">
            <a:noAutofit/>
          </a:bodyPr>
          <a:lstStyle/>
          <a:p>
            <a:pPr marL="0" indent="0">
              <a:buNone/>
            </a:pPr>
            <a:r>
              <a:rPr lang="en-US" sz="2000" u="sng" dirty="0">
                <a:solidFill>
                  <a:schemeClr val="hlink"/>
                </a:solidFill>
                <a:hlinkClick r:id="rId3"/>
              </a:rPr>
              <a:t>https://drive.google.com/open?id=14KSVMsIdlZz8uOJLuQbHQOawPPxA9urdu8LytIdT_YQ</a:t>
            </a:r>
          </a:p>
          <a:p>
            <a:pPr marL="0" indent="0">
              <a:buNone/>
            </a:pPr>
            <a:r>
              <a:rPr lang="en-US" sz="2000" u="sng" dirty="0" smtClean="0">
                <a:solidFill>
                  <a:schemeClr val="hlink"/>
                </a:solidFill>
                <a:hlinkClick r:id="rId3"/>
              </a:rPr>
              <a:t>http</a:t>
            </a:r>
            <a:r>
              <a:rPr lang="en-US" sz="2000" u="sng" dirty="0">
                <a:solidFill>
                  <a:schemeClr val="hlink"/>
                </a:solidFill>
                <a:hlinkClick r:id="rId3"/>
              </a:rPr>
              <a:t>://www.fao.org/docrep/article/wfc/xii/0278-b1.htm</a:t>
            </a:r>
            <a:endParaRPr sz="2000" dirty="0"/>
          </a:p>
          <a:p>
            <a:pPr marL="0" indent="0">
              <a:buNone/>
            </a:pPr>
            <a:r>
              <a:rPr lang="en-US" sz="2000" u="sng" dirty="0">
                <a:solidFill>
                  <a:schemeClr val="hlink"/>
                </a:solidFill>
                <a:hlinkClick r:id="rId4"/>
              </a:rPr>
              <a:t>https://www.nasa.gov/image-feature/goddard/2018/agricultural-fires-seem-to-engulf-central-africa</a:t>
            </a:r>
            <a:endParaRPr sz="2000" dirty="0"/>
          </a:p>
          <a:p>
            <a:pPr marL="50800" indent="0">
              <a:buNone/>
            </a:pPr>
            <a:r>
              <a:rPr lang="en-US" sz="2000" u="sng" dirty="0">
                <a:hlinkClick r:id="rId5"/>
              </a:rPr>
              <a:t>http://www.abovetopsecret.com/forum/thread1164431/pg1</a:t>
            </a:r>
            <a:endParaRPr lang="en-US" sz="2000" dirty="0"/>
          </a:p>
          <a:p>
            <a:pPr marL="50800" indent="0">
              <a:buNone/>
            </a:pPr>
            <a:r>
              <a:rPr lang="en-US" sz="2000" u="sng" dirty="0">
                <a:hlinkClick r:id="rId6"/>
              </a:rPr>
              <a:t>https://www.scientificamerican.com/article/carbonic-acid-gas-1853-04-02/</a:t>
            </a:r>
            <a:endParaRPr lang="en-US" sz="2000" dirty="0"/>
          </a:p>
          <a:p>
            <a:pPr marL="50800" indent="0">
              <a:buNone/>
            </a:pPr>
            <a:r>
              <a:rPr lang="en-US" sz="2000" u="sng" dirty="0">
                <a:hlinkClick r:id="rId7"/>
              </a:rPr>
              <a:t>https://www.ncbi.nlm.nih.gov/pubmed/11822465</a:t>
            </a:r>
            <a:endParaRPr lang="en-US" sz="2000" dirty="0"/>
          </a:p>
          <a:p>
            <a:pPr marL="50800" indent="0">
              <a:buNone/>
            </a:pPr>
            <a:r>
              <a:rPr lang="en-US" sz="2000" u="sng" dirty="0">
                <a:hlinkClick r:id="rId8"/>
              </a:rPr>
              <a:t>http://</a:t>
            </a:r>
            <a:r>
              <a:rPr lang="en-US" sz="2000" u="sng" dirty="0" smtClean="0">
                <a:hlinkClick r:id="rId8"/>
              </a:rPr>
              <a:t>www.loerting.at/publications/loerting10-cphc.pdf</a:t>
            </a:r>
            <a:endParaRPr lang="en-US" sz="2000" u="sng" dirty="0" smtClean="0"/>
          </a:p>
          <a:p>
            <a:pPr marL="50800" indent="0">
              <a:buNone/>
            </a:pPr>
            <a:r>
              <a:rPr lang="en-US" sz="2000" dirty="0">
                <a:hlinkClick r:id="rId6"/>
              </a:rPr>
              <a:t>https://www.scientificamerican.com/article/carbonic-acid-gas-1853-04-02</a:t>
            </a:r>
            <a:r>
              <a:rPr lang="en-US" sz="2000" dirty="0" smtClean="0">
                <a:hlinkClick r:id="rId6"/>
              </a:rPr>
              <a:t>/</a:t>
            </a:r>
            <a:endParaRPr lang="en-US" sz="2000" dirty="0" smtClean="0"/>
          </a:p>
          <a:p>
            <a:pPr marL="50800" indent="0">
              <a:buNone/>
            </a:pPr>
            <a:r>
              <a:rPr lang="en-US" sz="2000" dirty="0">
                <a:hlinkClick r:id="rId9"/>
              </a:rPr>
              <a:t>https://</a:t>
            </a:r>
            <a:r>
              <a:rPr lang="en-US" sz="2000" dirty="0" smtClean="0">
                <a:hlinkClick r:id="rId9"/>
              </a:rPr>
              <a:t>crosscut.com/2018/08/warning-breathing-wildfire-smoke-can-have-long-term-health-effects</a:t>
            </a:r>
            <a:endParaRPr lang="en-US" sz="2000" dirty="0" smtClean="0"/>
          </a:p>
          <a:p>
            <a:pPr marL="50800" indent="0">
              <a:buNone/>
            </a:pPr>
            <a:r>
              <a:rPr lang="en-US" sz="2000" dirty="0">
                <a:hlinkClick r:id="rId10"/>
              </a:rPr>
              <a:t>https://</a:t>
            </a:r>
            <a:r>
              <a:rPr lang="en-US" sz="2000" dirty="0" smtClean="0">
                <a:hlinkClick r:id="rId10"/>
              </a:rPr>
              <a:t>www.mdpi.com/1999-4907/3/2/398</a:t>
            </a:r>
            <a:endParaRPr lang="en-US" sz="2000" dirty="0" smtClean="0"/>
          </a:p>
          <a:p>
            <a:pPr marL="50800" indent="0">
              <a:buNone/>
            </a:pPr>
            <a:r>
              <a:rPr lang="en-US" sz="2000" dirty="0" smtClean="0">
                <a:hlinkClick r:id="rId11"/>
              </a:rPr>
              <a:t>https://www.researchgate.com</a:t>
            </a:r>
            <a:endParaRPr lang="en-US" sz="2000" dirty="0" smtClean="0"/>
          </a:p>
          <a:p>
            <a:pPr marL="50800" indent="0">
              <a:buNone/>
            </a:pPr>
            <a:endParaRPr lang="en-US" sz="2000" dirty="0"/>
          </a:p>
          <a:p>
            <a:pPr marL="0" indent="0">
              <a:buNone/>
            </a:pP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7"/>
          <p:cNvPicPr preferRelativeResize="0"/>
          <p:nvPr/>
        </p:nvPicPr>
        <p:blipFill rotWithShape="1">
          <a:blip r:embed="rId3">
            <a:alphaModFix amt="10000"/>
          </a:blip>
          <a:srcRect/>
          <a:stretch/>
        </p:blipFill>
        <p:spPr>
          <a:xfrm>
            <a:off x="0" y="3425"/>
            <a:ext cx="12192000" cy="6856190"/>
          </a:xfrm>
          <a:custGeom>
            <a:avLst/>
            <a:gdLst/>
            <a:ahLst/>
            <a:cxnLst/>
            <a:rect l="l" t="t" r="r" b="b"/>
            <a:pathLst>
              <a:path w="12192000" h="3467100" extrusionOk="0">
                <a:moveTo>
                  <a:pt x="0" y="0"/>
                </a:moveTo>
                <a:lnTo>
                  <a:pt x="12192000" y="0"/>
                </a:lnTo>
                <a:lnTo>
                  <a:pt x="12192000" y="3467100"/>
                </a:lnTo>
                <a:lnTo>
                  <a:pt x="0" y="3467100"/>
                </a:lnTo>
                <a:close/>
              </a:path>
            </a:pathLst>
          </a:custGeom>
          <a:noFill/>
          <a:ln>
            <a:noFill/>
          </a:ln>
          <a:effectLst>
            <a:outerShdw dist="9525" dir="5400000" algn="bl" rotWithShape="0">
              <a:srgbClr val="000000">
                <a:alpha val="16000"/>
              </a:srgbClr>
            </a:outerShdw>
          </a:effectLst>
        </p:spPr>
      </p:pic>
      <p:sp>
        <p:nvSpPr>
          <p:cNvPr id="179" name="Google Shape;179;p27"/>
          <p:cNvSpPr txBox="1"/>
          <p:nvPr/>
        </p:nvSpPr>
        <p:spPr>
          <a:xfrm>
            <a:off x="4881475" y="1119900"/>
            <a:ext cx="6297000" cy="5357100"/>
          </a:xfrm>
          <a:prstGeom prst="rect">
            <a:avLst/>
          </a:prstGeom>
          <a:noFill/>
          <a:ln>
            <a:noFill/>
          </a:ln>
        </p:spPr>
        <p:txBody>
          <a:bodyPr spcFirstLastPara="1" wrap="square" lIns="0" tIns="0" rIns="0" bIns="0" anchor="t" anchorCtr="0">
            <a:noAutofit/>
          </a:bodyPr>
          <a:lstStyle/>
          <a:p>
            <a:pPr marL="0" lvl="0" indent="0" algn="just" rtl="0">
              <a:lnSpc>
                <a:spcPct val="150000"/>
              </a:lnSpc>
              <a:spcBef>
                <a:spcPts val="0"/>
              </a:spcBef>
              <a:spcAft>
                <a:spcPts val="0"/>
              </a:spcAft>
              <a:buSzPts val="1100"/>
              <a:buNone/>
            </a:pPr>
            <a:r>
              <a:rPr lang="en-US" sz="3600" dirty="0">
                <a:latin typeface="Montserrat"/>
                <a:ea typeface="Montserrat"/>
                <a:cs typeface="Montserrat"/>
                <a:sym typeface="Montserrat"/>
              </a:rPr>
              <a:t>Junior Academy Team</a:t>
            </a:r>
            <a:endParaRPr sz="3600" dirty="0">
              <a:latin typeface="Montserrat"/>
              <a:ea typeface="Montserrat"/>
              <a:cs typeface="Montserrat"/>
              <a:sym typeface="Montserrat"/>
            </a:endParaRPr>
          </a:p>
          <a:p>
            <a:pPr marL="0" lvl="0" indent="0" algn="just" rtl="0">
              <a:lnSpc>
                <a:spcPct val="115000"/>
              </a:lnSpc>
              <a:spcBef>
                <a:spcPts val="0"/>
              </a:spcBef>
              <a:spcAft>
                <a:spcPts val="0"/>
              </a:spcAft>
              <a:buSzPts val="1100"/>
              <a:buNone/>
            </a:pPr>
            <a:r>
              <a:rPr lang="en-US" sz="1800" dirty="0">
                <a:latin typeface="Montserrat"/>
                <a:ea typeface="Montserrat"/>
                <a:cs typeface="Montserrat"/>
                <a:sym typeface="Montserrat"/>
              </a:rPr>
              <a:t>Wildfires are a prominent issue affecting the world today. As an innovative group of individuals from different parts of the globe, we hope to use our diverse problem solving skills to improve the response time of wildfires. We have explored a plethora of possible solutions and believe that our natural curiosity and tenacity will lead to a real technological impact.</a:t>
            </a:r>
            <a:endParaRPr sz="1800" dirty="0">
              <a:latin typeface="Montserrat"/>
              <a:ea typeface="Montserrat"/>
              <a:cs typeface="Montserrat"/>
              <a:sym typeface="Montserrat"/>
            </a:endParaRPr>
          </a:p>
          <a:p>
            <a:pPr marL="0" lvl="0" indent="0" algn="just" rtl="0">
              <a:lnSpc>
                <a:spcPct val="115000"/>
              </a:lnSpc>
              <a:spcBef>
                <a:spcPts val="0"/>
              </a:spcBef>
              <a:spcAft>
                <a:spcPts val="0"/>
              </a:spcAft>
              <a:buSzPts val="1100"/>
              <a:buNone/>
            </a:pPr>
            <a:endParaRPr sz="1800" dirty="0">
              <a:latin typeface="Montserrat"/>
              <a:ea typeface="Montserrat"/>
              <a:cs typeface="Montserrat"/>
              <a:sym typeface="Montserrat"/>
            </a:endParaRPr>
          </a:p>
          <a:p>
            <a:pPr marL="0" lvl="0" indent="0" algn="just" rtl="0">
              <a:lnSpc>
                <a:spcPct val="115000"/>
              </a:lnSpc>
              <a:spcBef>
                <a:spcPts val="0"/>
              </a:spcBef>
              <a:spcAft>
                <a:spcPts val="0"/>
              </a:spcAft>
              <a:buSzPts val="1100"/>
              <a:buNone/>
            </a:pPr>
            <a:r>
              <a:rPr lang="en-US" sz="1800" i="1" dirty="0">
                <a:latin typeface="Montserrat"/>
                <a:ea typeface="Montserrat"/>
                <a:cs typeface="Montserrat"/>
                <a:sym typeface="Montserrat"/>
              </a:rPr>
              <a:t>“To myself I am only a child playing on the beach, while vast oceans of truth lie undiscovered before me.”</a:t>
            </a:r>
            <a:endParaRPr sz="1800" i="1" dirty="0">
              <a:latin typeface="Montserrat"/>
              <a:ea typeface="Montserrat"/>
              <a:cs typeface="Montserrat"/>
              <a:sym typeface="Montserrat"/>
            </a:endParaRPr>
          </a:p>
          <a:p>
            <a:pPr marL="0" lvl="0" indent="0" algn="just" rtl="0">
              <a:lnSpc>
                <a:spcPct val="115000"/>
              </a:lnSpc>
              <a:spcBef>
                <a:spcPts val="0"/>
              </a:spcBef>
              <a:spcAft>
                <a:spcPts val="0"/>
              </a:spcAft>
              <a:buSzPts val="1100"/>
              <a:buNone/>
            </a:pPr>
            <a:endParaRPr sz="1800" i="1" dirty="0">
              <a:latin typeface="Montserrat"/>
              <a:ea typeface="Montserrat"/>
              <a:cs typeface="Montserrat"/>
              <a:sym typeface="Montserrat"/>
            </a:endParaRPr>
          </a:p>
          <a:p>
            <a:pPr marL="457200" lvl="0" indent="-342900" algn="just" rtl="0">
              <a:lnSpc>
                <a:spcPct val="115000"/>
              </a:lnSpc>
              <a:spcBef>
                <a:spcPts val="0"/>
              </a:spcBef>
              <a:spcAft>
                <a:spcPts val="0"/>
              </a:spcAft>
              <a:buSzPts val="1800"/>
              <a:buFont typeface="Montserrat"/>
              <a:buChar char="-"/>
            </a:pPr>
            <a:r>
              <a:rPr lang="en-US" sz="1800" b="1" i="1" dirty="0">
                <a:latin typeface="Montserrat"/>
                <a:ea typeface="Montserrat"/>
                <a:cs typeface="Montserrat"/>
                <a:sym typeface="Montserrat"/>
              </a:rPr>
              <a:t>Isaac Newton</a:t>
            </a:r>
            <a:endParaRPr sz="1800" b="1" i="1" dirty="0">
              <a:latin typeface="Montserrat"/>
              <a:ea typeface="Montserrat"/>
              <a:cs typeface="Montserrat"/>
              <a:sym typeface="Montserrat"/>
            </a:endParaRPr>
          </a:p>
          <a:p>
            <a:pPr marL="0" marR="0" lvl="0" indent="0" algn="just" rtl="0">
              <a:lnSpc>
                <a:spcPct val="150000"/>
              </a:lnSpc>
              <a:spcBef>
                <a:spcPts val="0"/>
              </a:spcBef>
              <a:spcAft>
                <a:spcPts val="0"/>
              </a:spcAft>
              <a:buNone/>
            </a:pPr>
            <a:endParaRPr dirty="0">
              <a:latin typeface="Proxima Nova"/>
              <a:ea typeface="Proxima Nova"/>
              <a:cs typeface="Proxima Nova"/>
              <a:sym typeface="Proxima Nova"/>
            </a:endParaRPr>
          </a:p>
        </p:txBody>
      </p:sp>
      <p:pic>
        <p:nvPicPr>
          <p:cNvPr id="180" name="Google Shape;180;p27"/>
          <p:cNvPicPr preferRelativeResize="0">
            <a:picLocks noGrp="1"/>
          </p:cNvPicPr>
          <p:nvPr>
            <p:ph type="pic" idx="2"/>
          </p:nvPr>
        </p:nvPicPr>
        <p:blipFill rotWithShape="1">
          <a:blip r:embed="rId4">
            <a:alphaModFix/>
          </a:blip>
          <a:srcRect l="22107" t="8038" r="17374" b="8047"/>
          <a:stretch/>
        </p:blipFill>
        <p:spPr>
          <a:xfrm>
            <a:off x="2593425" y="2698625"/>
            <a:ext cx="1413600" cy="1447500"/>
          </a:xfrm>
          <a:prstGeom prst="ellipse">
            <a:avLst/>
          </a:prstGeom>
          <a:noFill/>
          <a:ln>
            <a:noFill/>
          </a:ln>
          <a:effectLst>
            <a:outerShdw blurRad="50800" dist="38100" dir="8100000" algn="tr" rotWithShape="0">
              <a:srgbClr val="000000">
                <a:alpha val="40000"/>
              </a:srgbClr>
            </a:outerShdw>
          </a:effectLst>
        </p:spPr>
      </p:pic>
      <p:pic>
        <p:nvPicPr>
          <p:cNvPr id="181" name="Google Shape;181;p27"/>
          <p:cNvPicPr preferRelativeResize="0"/>
          <p:nvPr/>
        </p:nvPicPr>
        <p:blipFill>
          <a:blip r:embed="rId5">
            <a:alphaModFix/>
          </a:blip>
          <a:stretch>
            <a:fillRect/>
          </a:stretch>
        </p:blipFill>
        <p:spPr>
          <a:xfrm>
            <a:off x="685450" y="4363875"/>
            <a:ext cx="1413600" cy="1413600"/>
          </a:xfrm>
          <a:prstGeom prst="ellipse">
            <a:avLst/>
          </a:prstGeom>
          <a:noFill/>
          <a:ln>
            <a:noFill/>
          </a:ln>
        </p:spPr>
      </p:pic>
      <p:pic>
        <p:nvPicPr>
          <p:cNvPr id="182" name="Google Shape;182;p27"/>
          <p:cNvPicPr preferRelativeResize="0"/>
          <p:nvPr/>
        </p:nvPicPr>
        <p:blipFill>
          <a:blip r:embed="rId6">
            <a:alphaModFix/>
          </a:blip>
          <a:stretch>
            <a:fillRect/>
          </a:stretch>
        </p:blipFill>
        <p:spPr>
          <a:xfrm>
            <a:off x="2593425" y="4363875"/>
            <a:ext cx="1413600" cy="1413600"/>
          </a:xfrm>
          <a:prstGeom prst="ellipse">
            <a:avLst/>
          </a:prstGeom>
          <a:noFill/>
          <a:ln>
            <a:noFill/>
          </a:ln>
        </p:spPr>
      </p:pic>
      <p:pic>
        <p:nvPicPr>
          <p:cNvPr id="183" name="Google Shape;183;p27"/>
          <p:cNvPicPr preferRelativeResize="0"/>
          <p:nvPr/>
        </p:nvPicPr>
        <p:blipFill>
          <a:blip r:embed="rId7">
            <a:alphaModFix/>
          </a:blip>
          <a:stretch>
            <a:fillRect/>
          </a:stretch>
        </p:blipFill>
        <p:spPr>
          <a:xfrm>
            <a:off x="685450" y="1067275"/>
            <a:ext cx="1413600" cy="1413600"/>
          </a:xfrm>
          <a:prstGeom prst="ellipse">
            <a:avLst/>
          </a:prstGeom>
          <a:noFill/>
          <a:ln>
            <a:noFill/>
          </a:ln>
        </p:spPr>
      </p:pic>
      <p:pic>
        <p:nvPicPr>
          <p:cNvPr id="184" name="Google Shape;184;p27"/>
          <p:cNvPicPr preferRelativeResize="0"/>
          <p:nvPr/>
        </p:nvPicPr>
        <p:blipFill>
          <a:blip r:embed="rId8">
            <a:alphaModFix/>
          </a:blip>
          <a:stretch>
            <a:fillRect/>
          </a:stretch>
        </p:blipFill>
        <p:spPr>
          <a:xfrm>
            <a:off x="685450" y="2715575"/>
            <a:ext cx="1413600" cy="1413600"/>
          </a:xfrm>
          <a:prstGeom prst="ellipse">
            <a:avLst/>
          </a:prstGeom>
          <a:noFill/>
          <a:ln>
            <a:noFill/>
          </a:ln>
        </p:spPr>
      </p:pic>
      <p:pic>
        <p:nvPicPr>
          <p:cNvPr id="185" name="Google Shape;185;p27"/>
          <p:cNvPicPr preferRelativeResize="0"/>
          <p:nvPr/>
        </p:nvPicPr>
        <p:blipFill>
          <a:blip r:embed="rId9">
            <a:alphaModFix/>
          </a:blip>
          <a:stretch>
            <a:fillRect/>
          </a:stretch>
        </p:blipFill>
        <p:spPr>
          <a:xfrm>
            <a:off x="2593425" y="1067275"/>
            <a:ext cx="1413600" cy="14136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189"/>
        <p:cNvGrpSpPr/>
        <p:nvPr/>
      </p:nvGrpSpPr>
      <p:grpSpPr>
        <a:xfrm>
          <a:off x="0" y="0"/>
          <a:ext cx="0" cy="0"/>
          <a:chOff x="0" y="0"/>
          <a:chExt cx="0" cy="0"/>
        </a:xfrm>
      </p:grpSpPr>
      <p:cxnSp>
        <p:nvCxnSpPr>
          <p:cNvPr id="190" name="Google Shape;190;p28"/>
          <p:cNvCxnSpPr/>
          <p:nvPr/>
        </p:nvCxnSpPr>
        <p:spPr>
          <a:xfrm>
            <a:off x="10503800" y="4350459"/>
            <a:ext cx="0" cy="1977600"/>
          </a:xfrm>
          <a:prstGeom prst="straightConnector1">
            <a:avLst/>
          </a:prstGeom>
          <a:noFill/>
          <a:ln w="15875" cap="flat" cmpd="sng">
            <a:solidFill>
              <a:srgbClr val="000000"/>
            </a:solidFill>
            <a:prstDash val="solid"/>
            <a:miter lim="800000"/>
            <a:headEnd type="none" w="sm" len="sm"/>
            <a:tailEnd type="none" w="sm" len="sm"/>
          </a:ln>
        </p:spPr>
      </p:cxnSp>
      <p:grpSp>
        <p:nvGrpSpPr>
          <p:cNvPr id="191" name="Google Shape;191;p28"/>
          <p:cNvGrpSpPr/>
          <p:nvPr/>
        </p:nvGrpSpPr>
        <p:grpSpPr>
          <a:xfrm>
            <a:off x="4765387" y="4525166"/>
            <a:ext cx="187966" cy="1739696"/>
            <a:chOff x="11146116" y="4491144"/>
            <a:chExt cx="193500" cy="1838614"/>
          </a:xfrm>
        </p:grpSpPr>
        <p:sp>
          <p:nvSpPr>
            <p:cNvPr id="192" name="Google Shape;192;p28"/>
            <p:cNvSpPr/>
            <p:nvPr/>
          </p:nvSpPr>
          <p:spPr>
            <a:xfrm>
              <a:off x="11146116" y="4491144"/>
              <a:ext cx="193500" cy="193500"/>
            </a:xfrm>
            <a:prstGeom prst="ellipse">
              <a:avLst/>
            </a:prstGeom>
            <a:solidFill>
              <a:srgbClr val="0850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28"/>
            <p:cNvSpPr/>
            <p:nvPr/>
          </p:nvSpPr>
          <p:spPr>
            <a:xfrm>
              <a:off x="11146116" y="5351801"/>
              <a:ext cx="193500" cy="1935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28"/>
            <p:cNvSpPr/>
            <p:nvPr/>
          </p:nvSpPr>
          <p:spPr>
            <a:xfrm>
              <a:off x="11146116" y="6136258"/>
              <a:ext cx="193500" cy="193500"/>
            </a:xfrm>
            <a:prstGeom prst="ellipse">
              <a:avLst/>
            </a:prstGeom>
            <a:solidFill>
              <a:srgbClr val="2F9D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95" name="Google Shape;195;p28"/>
          <p:cNvSpPr txBox="1"/>
          <p:nvPr/>
        </p:nvSpPr>
        <p:spPr>
          <a:xfrm>
            <a:off x="1871321" y="4509322"/>
            <a:ext cx="2581200" cy="465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US" sz="1500" b="1">
                <a:solidFill>
                  <a:schemeClr val="dk1"/>
                </a:solidFill>
                <a:latin typeface="Proxima Nova"/>
                <a:ea typeface="Proxima Nova"/>
                <a:cs typeface="Proxima Nova"/>
                <a:sym typeface="Proxima Nova"/>
              </a:rPr>
              <a:t>Over 105,000 wildfires in North America every year.</a:t>
            </a:r>
            <a:endParaRPr sz="1500">
              <a:solidFill>
                <a:schemeClr val="dk1"/>
              </a:solidFill>
              <a:latin typeface="Proxima Nova"/>
              <a:ea typeface="Proxima Nova"/>
              <a:cs typeface="Proxima Nova"/>
              <a:sym typeface="Proxima Nova"/>
            </a:endParaRPr>
          </a:p>
          <a:p>
            <a:pPr marL="0" marR="0" lvl="0" indent="0" algn="l" rtl="0">
              <a:spcBef>
                <a:spcPts val="0"/>
              </a:spcBef>
              <a:spcAft>
                <a:spcPts val="0"/>
              </a:spcAft>
              <a:buNone/>
            </a:pPr>
            <a:endParaRPr/>
          </a:p>
        </p:txBody>
      </p:sp>
      <p:grpSp>
        <p:nvGrpSpPr>
          <p:cNvPr id="196" name="Google Shape;196;p28"/>
          <p:cNvGrpSpPr/>
          <p:nvPr/>
        </p:nvGrpSpPr>
        <p:grpSpPr>
          <a:xfrm>
            <a:off x="6123027" y="4200925"/>
            <a:ext cx="4184361" cy="2141585"/>
            <a:chOff x="1389580" y="1539381"/>
            <a:chExt cx="7419080" cy="4036918"/>
          </a:xfrm>
        </p:grpSpPr>
        <p:sp>
          <p:nvSpPr>
            <p:cNvPr id="197" name="Google Shape;197;p28"/>
            <p:cNvSpPr/>
            <p:nvPr/>
          </p:nvSpPr>
          <p:spPr>
            <a:xfrm>
              <a:off x="4395543" y="2976222"/>
              <a:ext cx="1481100" cy="1984800"/>
            </a:xfrm>
            <a:custGeom>
              <a:avLst/>
              <a:gdLst/>
              <a:ahLst/>
              <a:cxnLst/>
              <a:rect l="l" t="t" r="r" b="b"/>
              <a:pathLst>
                <a:path w="120000" h="120000" extrusionOk="0">
                  <a:moveTo>
                    <a:pt x="63000" y="119201"/>
                  </a:moveTo>
                  <a:lnTo>
                    <a:pt x="64415" y="119201"/>
                  </a:lnTo>
                  <a:lnTo>
                    <a:pt x="74813" y="119201"/>
                  </a:lnTo>
                  <a:lnTo>
                    <a:pt x="85479" y="108561"/>
                  </a:lnTo>
                  <a:lnTo>
                    <a:pt x="87123" y="104254"/>
                  </a:lnTo>
                  <a:lnTo>
                    <a:pt x="90946" y="101630"/>
                  </a:lnTo>
                  <a:lnTo>
                    <a:pt x="90946" y="95469"/>
                  </a:lnTo>
                  <a:lnTo>
                    <a:pt x="101382" y="89935"/>
                  </a:lnTo>
                  <a:lnTo>
                    <a:pt x="101382" y="78697"/>
                  </a:lnTo>
                  <a:lnTo>
                    <a:pt x="98935" y="77670"/>
                  </a:lnTo>
                  <a:lnTo>
                    <a:pt x="99203" y="73791"/>
                  </a:lnTo>
                  <a:lnTo>
                    <a:pt x="106046" y="63779"/>
                  </a:lnTo>
                  <a:lnTo>
                    <a:pt x="108760" y="63779"/>
                  </a:lnTo>
                  <a:lnTo>
                    <a:pt x="120000" y="48661"/>
                  </a:lnTo>
                  <a:lnTo>
                    <a:pt x="120000" y="44782"/>
                  </a:lnTo>
                  <a:lnTo>
                    <a:pt x="117859" y="43955"/>
                  </a:lnTo>
                  <a:lnTo>
                    <a:pt x="112316" y="45410"/>
                  </a:lnTo>
                  <a:lnTo>
                    <a:pt x="110442" y="45980"/>
                  </a:lnTo>
                  <a:lnTo>
                    <a:pt x="109066" y="45181"/>
                  </a:lnTo>
                  <a:lnTo>
                    <a:pt x="109334" y="43955"/>
                  </a:lnTo>
                  <a:lnTo>
                    <a:pt x="106581" y="41473"/>
                  </a:lnTo>
                  <a:lnTo>
                    <a:pt x="103294" y="41473"/>
                  </a:lnTo>
                  <a:lnTo>
                    <a:pt x="100579" y="39049"/>
                  </a:lnTo>
                  <a:lnTo>
                    <a:pt x="98630" y="35768"/>
                  </a:lnTo>
                  <a:lnTo>
                    <a:pt x="96718" y="32688"/>
                  </a:lnTo>
                  <a:lnTo>
                    <a:pt x="94004" y="29436"/>
                  </a:lnTo>
                  <a:lnTo>
                    <a:pt x="93736" y="24302"/>
                  </a:lnTo>
                  <a:lnTo>
                    <a:pt x="92895" y="21678"/>
                  </a:lnTo>
                  <a:lnTo>
                    <a:pt x="91519" y="20622"/>
                  </a:lnTo>
                  <a:lnTo>
                    <a:pt x="90066" y="14518"/>
                  </a:lnTo>
                  <a:lnTo>
                    <a:pt x="88461" y="12664"/>
                  </a:lnTo>
                  <a:lnTo>
                    <a:pt x="85747" y="12664"/>
                  </a:lnTo>
                  <a:lnTo>
                    <a:pt x="83835" y="12664"/>
                  </a:lnTo>
                  <a:lnTo>
                    <a:pt x="81656" y="11438"/>
                  </a:lnTo>
                  <a:lnTo>
                    <a:pt x="74813" y="11438"/>
                  </a:lnTo>
                  <a:lnTo>
                    <a:pt x="69614" y="11438"/>
                  </a:lnTo>
                  <a:lnTo>
                    <a:pt x="70417" y="9812"/>
                  </a:lnTo>
                  <a:lnTo>
                    <a:pt x="66823" y="9812"/>
                  </a:lnTo>
                  <a:lnTo>
                    <a:pt x="63000" y="8985"/>
                  </a:lnTo>
                  <a:lnTo>
                    <a:pt x="64683" y="12464"/>
                  </a:lnTo>
                  <a:lnTo>
                    <a:pt x="63000" y="13292"/>
                  </a:lnTo>
                  <a:lnTo>
                    <a:pt x="63000" y="11837"/>
                  </a:lnTo>
                  <a:lnTo>
                    <a:pt x="56999" y="11010"/>
                  </a:lnTo>
                  <a:lnTo>
                    <a:pt x="56999" y="10011"/>
                  </a:lnTo>
                  <a:lnTo>
                    <a:pt x="53711" y="8985"/>
                  </a:lnTo>
                  <a:lnTo>
                    <a:pt x="49315" y="8985"/>
                  </a:lnTo>
                  <a:lnTo>
                    <a:pt x="49315" y="7330"/>
                  </a:lnTo>
                  <a:lnTo>
                    <a:pt x="49315" y="5733"/>
                  </a:lnTo>
                  <a:lnTo>
                    <a:pt x="49315" y="3879"/>
                  </a:lnTo>
                  <a:lnTo>
                    <a:pt x="49315" y="2852"/>
                  </a:lnTo>
                  <a:lnTo>
                    <a:pt x="49315" y="1654"/>
                  </a:lnTo>
                  <a:lnTo>
                    <a:pt x="49315" y="1026"/>
                  </a:lnTo>
                  <a:lnTo>
                    <a:pt x="45759" y="0"/>
                  </a:lnTo>
                  <a:lnTo>
                    <a:pt x="33564" y="0"/>
                  </a:lnTo>
                  <a:lnTo>
                    <a:pt x="29589" y="2424"/>
                  </a:lnTo>
                  <a:lnTo>
                    <a:pt x="24925" y="3679"/>
                  </a:lnTo>
                  <a:lnTo>
                    <a:pt x="21637" y="4906"/>
                  </a:lnTo>
                  <a:lnTo>
                    <a:pt x="21637" y="3879"/>
                  </a:lnTo>
                  <a:lnTo>
                    <a:pt x="21637" y="2652"/>
                  </a:lnTo>
                  <a:lnTo>
                    <a:pt x="18923" y="2652"/>
                  </a:lnTo>
                  <a:lnTo>
                    <a:pt x="18923" y="4078"/>
                  </a:lnTo>
                  <a:lnTo>
                    <a:pt x="17241" y="6731"/>
                  </a:lnTo>
                  <a:lnTo>
                    <a:pt x="12615" y="8985"/>
                  </a:lnTo>
                  <a:lnTo>
                    <a:pt x="12615" y="11238"/>
                  </a:lnTo>
                  <a:lnTo>
                    <a:pt x="12615" y="13292"/>
                  </a:lnTo>
                  <a:lnTo>
                    <a:pt x="12615" y="16144"/>
                  </a:lnTo>
                  <a:lnTo>
                    <a:pt x="0" y="22277"/>
                  </a:lnTo>
                  <a:lnTo>
                    <a:pt x="0" y="36196"/>
                  </a:lnTo>
                  <a:lnTo>
                    <a:pt x="0" y="38849"/>
                  </a:lnTo>
                  <a:lnTo>
                    <a:pt x="0" y="40903"/>
                  </a:lnTo>
                  <a:lnTo>
                    <a:pt x="3822" y="43955"/>
                  </a:lnTo>
                  <a:lnTo>
                    <a:pt x="9557" y="48233"/>
                  </a:lnTo>
                  <a:lnTo>
                    <a:pt x="9824" y="50886"/>
                  </a:lnTo>
                  <a:lnTo>
                    <a:pt x="13647" y="52940"/>
                  </a:lnTo>
                  <a:lnTo>
                    <a:pt x="13953" y="54765"/>
                  </a:lnTo>
                  <a:lnTo>
                    <a:pt x="26836" y="55393"/>
                  </a:lnTo>
                  <a:lnTo>
                    <a:pt x="30697" y="53368"/>
                  </a:lnTo>
                  <a:lnTo>
                    <a:pt x="38343" y="52740"/>
                  </a:lnTo>
                  <a:lnTo>
                    <a:pt x="46868" y="55393"/>
                  </a:lnTo>
                  <a:lnTo>
                    <a:pt x="48206" y="65205"/>
                  </a:lnTo>
                  <a:lnTo>
                    <a:pt x="52602" y="70111"/>
                  </a:lnTo>
                  <a:lnTo>
                    <a:pt x="53711" y="74418"/>
                  </a:lnTo>
                  <a:lnTo>
                    <a:pt x="55049" y="76643"/>
                  </a:lnTo>
                  <a:lnTo>
                    <a:pt x="54781" y="80152"/>
                  </a:lnTo>
                  <a:lnTo>
                    <a:pt x="54781" y="83831"/>
                  </a:lnTo>
                  <a:lnTo>
                    <a:pt x="50958" y="85856"/>
                  </a:lnTo>
                  <a:lnTo>
                    <a:pt x="52335" y="94043"/>
                  </a:lnTo>
                  <a:lnTo>
                    <a:pt x="54781" y="99149"/>
                  </a:lnTo>
                  <a:lnTo>
                    <a:pt x="56158" y="108362"/>
                  </a:lnTo>
                  <a:lnTo>
                    <a:pt x="57534" y="115892"/>
                  </a:lnTo>
                  <a:lnTo>
                    <a:pt x="59980" y="119201"/>
                  </a:lnTo>
                  <a:lnTo>
                    <a:pt x="62198" y="120000"/>
                  </a:lnTo>
                  <a:lnTo>
                    <a:pt x="63000" y="119201"/>
                  </a:lnTo>
                  <a:close/>
                  <a:moveTo>
                    <a:pt x="114571" y="67858"/>
                  </a:moveTo>
                  <a:lnTo>
                    <a:pt x="113806" y="69398"/>
                  </a:lnTo>
                  <a:lnTo>
                    <a:pt x="114571" y="70824"/>
                  </a:lnTo>
                  <a:lnTo>
                    <a:pt x="115374" y="70824"/>
                  </a:lnTo>
                  <a:lnTo>
                    <a:pt x="115374" y="70083"/>
                  </a:lnTo>
                  <a:lnTo>
                    <a:pt x="115374" y="69341"/>
                  </a:lnTo>
                  <a:lnTo>
                    <a:pt x="115374" y="67858"/>
                  </a:lnTo>
                  <a:lnTo>
                    <a:pt x="114571" y="67858"/>
                  </a:lnTo>
                  <a:close/>
                  <a:moveTo>
                    <a:pt x="115259" y="84173"/>
                  </a:moveTo>
                  <a:lnTo>
                    <a:pt x="114800" y="86541"/>
                  </a:lnTo>
                  <a:lnTo>
                    <a:pt x="113233" y="86826"/>
                  </a:lnTo>
                  <a:lnTo>
                    <a:pt x="113233" y="88452"/>
                  </a:lnTo>
                  <a:lnTo>
                    <a:pt x="111398" y="88766"/>
                  </a:lnTo>
                  <a:lnTo>
                    <a:pt x="109754" y="89793"/>
                  </a:lnTo>
                  <a:lnTo>
                    <a:pt x="109831" y="90705"/>
                  </a:lnTo>
                  <a:lnTo>
                    <a:pt x="109678" y="90934"/>
                  </a:lnTo>
                  <a:lnTo>
                    <a:pt x="109410" y="91533"/>
                  </a:lnTo>
                  <a:lnTo>
                    <a:pt x="109219" y="91818"/>
                  </a:lnTo>
                  <a:lnTo>
                    <a:pt x="109143" y="92132"/>
                  </a:lnTo>
                  <a:lnTo>
                    <a:pt x="109066" y="92388"/>
                  </a:lnTo>
                  <a:lnTo>
                    <a:pt x="109066" y="92531"/>
                  </a:lnTo>
                  <a:lnTo>
                    <a:pt x="109066" y="92617"/>
                  </a:lnTo>
                  <a:lnTo>
                    <a:pt x="108990" y="92731"/>
                  </a:lnTo>
                  <a:lnTo>
                    <a:pt x="108913" y="92873"/>
                  </a:lnTo>
                  <a:lnTo>
                    <a:pt x="108837" y="92987"/>
                  </a:lnTo>
                  <a:lnTo>
                    <a:pt x="108646" y="93244"/>
                  </a:lnTo>
                  <a:lnTo>
                    <a:pt x="108531" y="93330"/>
                  </a:lnTo>
                  <a:lnTo>
                    <a:pt x="106505" y="93501"/>
                  </a:lnTo>
                  <a:lnTo>
                    <a:pt x="106505" y="95184"/>
                  </a:lnTo>
                  <a:lnTo>
                    <a:pt x="106581" y="95440"/>
                  </a:lnTo>
                  <a:lnTo>
                    <a:pt x="106619" y="95982"/>
                  </a:lnTo>
                  <a:lnTo>
                    <a:pt x="106658" y="96296"/>
                  </a:lnTo>
                  <a:lnTo>
                    <a:pt x="106658" y="96581"/>
                  </a:lnTo>
                  <a:lnTo>
                    <a:pt x="106619" y="96781"/>
                  </a:lnTo>
                  <a:lnTo>
                    <a:pt x="106505" y="96924"/>
                  </a:lnTo>
                  <a:lnTo>
                    <a:pt x="105931" y="97266"/>
                  </a:lnTo>
                  <a:lnTo>
                    <a:pt x="105511" y="97466"/>
                  </a:lnTo>
                  <a:lnTo>
                    <a:pt x="104632" y="99149"/>
                  </a:lnTo>
                  <a:lnTo>
                    <a:pt x="105587" y="100175"/>
                  </a:lnTo>
                  <a:lnTo>
                    <a:pt x="105817" y="102372"/>
                  </a:lnTo>
                  <a:lnTo>
                    <a:pt x="106505" y="103342"/>
                  </a:lnTo>
                  <a:lnTo>
                    <a:pt x="109066" y="102400"/>
                  </a:lnTo>
                  <a:lnTo>
                    <a:pt x="110213" y="101573"/>
                  </a:lnTo>
                  <a:lnTo>
                    <a:pt x="111130" y="100717"/>
                  </a:lnTo>
                  <a:lnTo>
                    <a:pt x="112201" y="100347"/>
                  </a:lnTo>
                  <a:lnTo>
                    <a:pt x="112660" y="99605"/>
                  </a:lnTo>
                  <a:lnTo>
                    <a:pt x="113271" y="99605"/>
                  </a:lnTo>
                  <a:lnTo>
                    <a:pt x="113730" y="95783"/>
                  </a:lnTo>
                  <a:lnTo>
                    <a:pt x="114112" y="94585"/>
                  </a:lnTo>
                  <a:lnTo>
                    <a:pt x="115718" y="94214"/>
                  </a:lnTo>
                  <a:lnTo>
                    <a:pt x="116482" y="93073"/>
                  </a:lnTo>
                  <a:lnTo>
                    <a:pt x="118317" y="91932"/>
                  </a:lnTo>
                  <a:lnTo>
                    <a:pt x="118317" y="89907"/>
                  </a:lnTo>
                  <a:lnTo>
                    <a:pt x="118317" y="84173"/>
                  </a:lnTo>
                  <a:lnTo>
                    <a:pt x="115259" y="84173"/>
                  </a:lnTo>
                  <a:close/>
                </a:path>
              </a:pathLst>
            </a:custGeom>
            <a:solidFill>
              <a:srgbClr val="2F9D8D"/>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198" name="Google Shape;198;p28"/>
            <p:cNvSpPr/>
            <p:nvPr/>
          </p:nvSpPr>
          <p:spPr>
            <a:xfrm>
              <a:off x="4518360" y="1628053"/>
              <a:ext cx="4290300" cy="2060400"/>
            </a:xfrm>
            <a:custGeom>
              <a:avLst/>
              <a:gdLst/>
              <a:ahLst/>
              <a:cxnLst/>
              <a:rect l="l" t="t" r="r" b="b"/>
              <a:pathLst>
                <a:path w="120000" h="120000" extrusionOk="0">
                  <a:moveTo>
                    <a:pt x="2573" y="40302"/>
                  </a:moveTo>
                  <a:lnTo>
                    <a:pt x="2612" y="40796"/>
                  </a:lnTo>
                  <a:lnTo>
                    <a:pt x="2652" y="41318"/>
                  </a:lnTo>
                  <a:lnTo>
                    <a:pt x="2678" y="41840"/>
                  </a:lnTo>
                  <a:lnTo>
                    <a:pt x="2691" y="42417"/>
                  </a:lnTo>
                  <a:lnTo>
                    <a:pt x="2705" y="42939"/>
                  </a:lnTo>
                  <a:lnTo>
                    <a:pt x="2705" y="43461"/>
                  </a:lnTo>
                  <a:lnTo>
                    <a:pt x="2705" y="43928"/>
                  </a:lnTo>
                  <a:lnTo>
                    <a:pt x="2691" y="44313"/>
                  </a:lnTo>
                  <a:lnTo>
                    <a:pt x="2665" y="44697"/>
                  </a:lnTo>
                  <a:lnTo>
                    <a:pt x="2612" y="45054"/>
                  </a:lnTo>
                  <a:lnTo>
                    <a:pt x="2546" y="45384"/>
                  </a:lnTo>
                  <a:lnTo>
                    <a:pt x="2467" y="45686"/>
                  </a:lnTo>
                  <a:lnTo>
                    <a:pt x="2375" y="45989"/>
                  </a:lnTo>
                  <a:lnTo>
                    <a:pt x="2282" y="46208"/>
                  </a:lnTo>
                  <a:lnTo>
                    <a:pt x="2190" y="46373"/>
                  </a:lnTo>
                  <a:lnTo>
                    <a:pt x="2071" y="46483"/>
                  </a:lnTo>
                  <a:lnTo>
                    <a:pt x="2071" y="46043"/>
                  </a:lnTo>
                  <a:lnTo>
                    <a:pt x="2071" y="45576"/>
                  </a:lnTo>
                  <a:lnTo>
                    <a:pt x="1966" y="45521"/>
                  </a:lnTo>
                  <a:lnTo>
                    <a:pt x="1847" y="45494"/>
                  </a:lnTo>
                  <a:lnTo>
                    <a:pt x="1755" y="45439"/>
                  </a:lnTo>
                  <a:lnTo>
                    <a:pt x="1662" y="45494"/>
                  </a:lnTo>
                  <a:lnTo>
                    <a:pt x="1596" y="45521"/>
                  </a:lnTo>
                  <a:lnTo>
                    <a:pt x="1530" y="45576"/>
                  </a:lnTo>
                  <a:lnTo>
                    <a:pt x="1491" y="45686"/>
                  </a:lnTo>
                  <a:lnTo>
                    <a:pt x="1451" y="45824"/>
                  </a:lnTo>
                  <a:lnTo>
                    <a:pt x="1411" y="46181"/>
                  </a:lnTo>
                  <a:lnTo>
                    <a:pt x="1345" y="46648"/>
                  </a:lnTo>
                  <a:lnTo>
                    <a:pt x="1253" y="47142"/>
                  </a:lnTo>
                  <a:lnTo>
                    <a:pt x="1134" y="47637"/>
                  </a:lnTo>
                  <a:lnTo>
                    <a:pt x="1068" y="47884"/>
                  </a:lnTo>
                  <a:lnTo>
                    <a:pt x="1016" y="48131"/>
                  </a:lnTo>
                  <a:lnTo>
                    <a:pt x="936" y="48406"/>
                  </a:lnTo>
                  <a:lnTo>
                    <a:pt x="831" y="48653"/>
                  </a:lnTo>
                  <a:lnTo>
                    <a:pt x="738" y="48901"/>
                  </a:lnTo>
                  <a:lnTo>
                    <a:pt x="633" y="49120"/>
                  </a:lnTo>
                  <a:lnTo>
                    <a:pt x="527" y="49313"/>
                  </a:lnTo>
                  <a:lnTo>
                    <a:pt x="435" y="49450"/>
                  </a:lnTo>
                  <a:lnTo>
                    <a:pt x="356" y="49615"/>
                  </a:lnTo>
                  <a:lnTo>
                    <a:pt x="263" y="49807"/>
                  </a:lnTo>
                  <a:lnTo>
                    <a:pt x="184" y="50054"/>
                  </a:lnTo>
                  <a:lnTo>
                    <a:pt x="118" y="50302"/>
                  </a:lnTo>
                  <a:lnTo>
                    <a:pt x="79" y="50576"/>
                  </a:lnTo>
                  <a:lnTo>
                    <a:pt x="26" y="50879"/>
                  </a:lnTo>
                  <a:lnTo>
                    <a:pt x="0" y="51126"/>
                  </a:lnTo>
                  <a:lnTo>
                    <a:pt x="0" y="51401"/>
                  </a:lnTo>
                  <a:lnTo>
                    <a:pt x="13" y="51923"/>
                  </a:lnTo>
                  <a:lnTo>
                    <a:pt x="39" y="52390"/>
                  </a:lnTo>
                  <a:lnTo>
                    <a:pt x="52" y="52582"/>
                  </a:lnTo>
                  <a:lnTo>
                    <a:pt x="79" y="52802"/>
                  </a:lnTo>
                  <a:lnTo>
                    <a:pt x="105" y="52912"/>
                  </a:lnTo>
                  <a:lnTo>
                    <a:pt x="131" y="52994"/>
                  </a:lnTo>
                  <a:lnTo>
                    <a:pt x="250" y="53159"/>
                  </a:lnTo>
                  <a:lnTo>
                    <a:pt x="422" y="53324"/>
                  </a:lnTo>
                  <a:lnTo>
                    <a:pt x="646" y="53489"/>
                  </a:lnTo>
                  <a:lnTo>
                    <a:pt x="897" y="53653"/>
                  </a:lnTo>
                  <a:lnTo>
                    <a:pt x="1042" y="53681"/>
                  </a:lnTo>
                  <a:lnTo>
                    <a:pt x="1174" y="53708"/>
                  </a:lnTo>
                  <a:lnTo>
                    <a:pt x="1279" y="53708"/>
                  </a:lnTo>
                  <a:lnTo>
                    <a:pt x="1411" y="53708"/>
                  </a:lnTo>
                  <a:lnTo>
                    <a:pt x="1504" y="53681"/>
                  </a:lnTo>
                  <a:lnTo>
                    <a:pt x="1596" y="53653"/>
                  </a:lnTo>
                  <a:lnTo>
                    <a:pt x="1662" y="53598"/>
                  </a:lnTo>
                  <a:lnTo>
                    <a:pt x="1715" y="53489"/>
                  </a:lnTo>
                  <a:lnTo>
                    <a:pt x="1847" y="53351"/>
                  </a:lnTo>
                  <a:lnTo>
                    <a:pt x="1913" y="53214"/>
                  </a:lnTo>
                  <a:lnTo>
                    <a:pt x="1966" y="52967"/>
                  </a:lnTo>
                  <a:lnTo>
                    <a:pt x="2032" y="52664"/>
                  </a:lnTo>
                  <a:lnTo>
                    <a:pt x="2084" y="52307"/>
                  </a:lnTo>
                  <a:lnTo>
                    <a:pt x="2164" y="51593"/>
                  </a:lnTo>
                  <a:lnTo>
                    <a:pt x="2216" y="51181"/>
                  </a:lnTo>
                  <a:lnTo>
                    <a:pt x="2216" y="50961"/>
                  </a:lnTo>
                  <a:lnTo>
                    <a:pt x="2216" y="48653"/>
                  </a:lnTo>
                  <a:lnTo>
                    <a:pt x="2216" y="48516"/>
                  </a:lnTo>
                  <a:lnTo>
                    <a:pt x="2256" y="48434"/>
                  </a:lnTo>
                  <a:lnTo>
                    <a:pt x="2296" y="48296"/>
                  </a:lnTo>
                  <a:lnTo>
                    <a:pt x="2375" y="48186"/>
                  </a:lnTo>
                  <a:lnTo>
                    <a:pt x="2454" y="48131"/>
                  </a:lnTo>
                  <a:lnTo>
                    <a:pt x="2533" y="48049"/>
                  </a:lnTo>
                  <a:lnTo>
                    <a:pt x="2652" y="48021"/>
                  </a:lnTo>
                  <a:lnTo>
                    <a:pt x="2744" y="47994"/>
                  </a:lnTo>
                  <a:lnTo>
                    <a:pt x="2850" y="48021"/>
                  </a:lnTo>
                  <a:lnTo>
                    <a:pt x="2968" y="48104"/>
                  </a:lnTo>
                  <a:lnTo>
                    <a:pt x="3048" y="48241"/>
                  </a:lnTo>
                  <a:lnTo>
                    <a:pt x="3127" y="48406"/>
                  </a:lnTo>
                  <a:lnTo>
                    <a:pt x="3193" y="48571"/>
                  </a:lnTo>
                  <a:lnTo>
                    <a:pt x="3246" y="48791"/>
                  </a:lnTo>
                  <a:lnTo>
                    <a:pt x="3285" y="49010"/>
                  </a:lnTo>
                  <a:lnTo>
                    <a:pt x="3285" y="49258"/>
                  </a:lnTo>
                  <a:lnTo>
                    <a:pt x="3272" y="49807"/>
                  </a:lnTo>
                  <a:lnTo>
                    <a:pt x="3219" y="50439"/>
                  </a:lnTo>
                  <a:lnTo>
                    <a:pt x="3140" y="51043"/>
                  </a:lnTo>
                  <a:lnTo>
                    <a:pt x="3061" y="51510"/>
                  </a:lnTo>
                  <a:lnTo>
                    <a:pt x="2916" y="52005"/>
                  </a:lnTo>
                  <a:lnTo>
                    <a:pt x="2731" y="52637"/>
                  </a:lnTo>
                  <a:lnTo>
                    <a:pt x="2493" y="53269"/>
                  </a:lnTo>
                  <a:lnTo>
                    <a:pt x="2256" y="53846"/>
                  </a:lnTo>
                  <a:lnTo>
                    <a:pt x="2216" y="54093"/>
                  </a:lnTo>
                  <a:lnTo>
                    <a:pt x="2164" y="54313"/>
                  </a:lnTo>
                  <a:lnTo>
                    <a:pt x="2361" y="54587"/>
                  </a:lnTo>
                  <a:lnTo>
                    <a:pt x="2573" y="54890"/>
                  </a:lnTo>
                  <a:lnTo>
                    <a:pt x="2810" y="55109"/>
                  </a:lnTo>
                  <a:lnTo>
                    <a:pt x="3061" y="55302"/>
                  </a:lnTo>
                  <a:lnTo>
                    <a:pt x="3325" y="55467"/>
                  </a:lnTo>
                  <a:lnTo>
                    <a:pt x="3602" y="55604"/>
                  </a:lnTo>
                  <a:lnTo>
                    <a:pt x="3853" y="55714"/>
                  </a:lnTo>
                  <a:lnTo>
                    <a:pt x="4090" y="55741"/>
                  </a:lnTo>
                  <a:lnTo>
                    <a:pt x="4328" y="55741"/>
                  </a:lnTo>
                  <a:lnTo>
                    <a:pt x="4473" y="55714"/>
                  </a:lnTo>
                  <a:lnTo>
                    <a:pt x="4644" y="55659"/>
                  </a:lnTo>
                  <a:lnTo>
                    <a:pt x="4789" y="55604"/>
                  </a:lnTo>
                  <a:lnTo>
                    <a:pt x="4855" y="55604"/>
                  </a:lnTo>
                  <a:lnTo>
                    <a:pt x="5317" y="55439"/>
                  </a:lnTo>
                  <a:lnTo>
                    <a:pt x="5726" y="55302"/>
                  </a:lnTo>
                  <a:lnTo>
                    <a:pt x="6069" y="55247"/>
                  </a:lnTo>
                  <a:lnTo>
                    <a:pt x="6267" y="55219"/>
                  </a:lnTo>
                  <a:lnTo>
                    <a:pt x="6333" y="55164"/>
                  </a:lnTo>
                  <a:lnTo>
                    <a:pt x="6399" y="55109"/>
                  </a:lnTo>
                  <a:lnTo>
                    <a:pt x="6439" y="55000"/>
                  </a:lnTo>
                  <a:lnTo>
                    <a:pt x="6492" y="54890"/>
                  </a:lnTo>
                  <a:lnTo>
                    <a:pt x="6518" y="54725"/>
                  </a:lnTo>
                  <a:lnTo>
                    <a:pt x="6558" y="54505"/>
                  </a:lnTo>
                  <a:lnTo>
                    <a:pt x="6571" y="54285"/>
                  </a:lnTo>
                  <a:lnTo>
                    <a:pt x="6584" y="54038"/>
                  </a:lnTo>
                  <a:lnTo>
                    <a:pt x="6571" y="53461"/>
                  </a:lnTo>
                  <a:lnTo>
                    <a:pt x="6518" y="52719"/>
                  </a:lnTo>
                  <a:lnTo>
                    <a:pt x="6478" y="51895"/>
                  </a:lnTo>
                  <a:lnTo>
                    <a:pt x="6399" y="51126"/>
                  </a:lnTo>
                  <a:lnTo>
                    <a:pt x="6360" y="50769"/>
                  </a:lnTo>
                  <a:lnTo>
                    <a:pt x="6307" y="50467"/>
                  </a:lnTo>
                  <a:lnTo>
                    <a:pt x="6254" y="50192"/>
                  </a:lnTo>
                  <a:lnTo>
                    <a:pt x="6175" y="49917"/>
                  </a:lnTo>
                  <a:lnTo>
                    <a:pt x="6109" y="49670"/>
                  </a:lnTo>
                  <a:lnTo>
                    <a:pt x="6043" y="49505"/>
                  </a:lnTo>
                  <a:lnTo>
                    <a:pt x="5964" y="49423"/>
                  </a:lnTo>
                  <a:lnTo>
                    <a:pt x="5898" y="49395"/>
                  </a:lnTo>
                  <a:lnTo>
                    <a:pt x="5819" y="49340"/>
                  </a:lnTo>
                  <a:lnTo>
                    <a:pt x="5726" y="49230"/>
                  </a:lnTo>
                  <a:lnTo>
                    <a:pt x="5621" y="49065"/>
                  </a:lnTo>
                  <a:lnTo>
                    <a:pt x="5489" y="48818"/>
                  </a:lnTo>
                  <a:lnTo>
                    <a:pt x="5344" y="48516"/>
                  </a:lnTo>
                  <a:lnTo>
                    <a:pt x="5225" y="48186"/>
                  </a:lnTo>
                  <a:lnTo>
                    <a:pt x="5080" y="47829"/>
                  </a:lnTo>
                  <a:lnTo>
                    <a:pt x="4948" y="47445"/>
                  </a:lnTo>
                  <a:lnTo>
                    <a:pt x="4869" y="47225"/>
                  </a:lnTo>
                  <a:lnTo>
                    <a:pt x="4710" y="46703"/>
                  </a:lnTo>
                  <a:lnTo>
                    <a:pt x="4526" y="46071"/>
                  </a:lnTo>
                  <a:lnTo>
                    <a:pt x="4367" y="45439"/>
                  </a:lnTo>
                  <a:lnTo>
                    <a:pt x="4222" y="44917"/>
                  </a:lnTo>
                  <a:lnTo>
                    <a:pt x="4090" y="44478"/>
                  </a:lnTo>
                  <a:lnTo>
                    <a:pt x="4011" y="44313"/>
                  </a:lnTo>
                  <a:lnTo>
                    <a:pt x="3945" y="44148"/>
                  </a:lnTo>
                  <a:lnTo>
                    <a:pt x="3866" y="44065"/>
                  </a:lnTo>
                  <a:lnTo>
                    <a:pt x="3787" y="43956"/>
                  </a:lnTo>
                  <a:lnTo>
                    <a:pt x="3747" y="43901"/>
                  </a:lnTo>
                  <a:lnTo>
                    <a:pt x="3707" y="43763"/>
                  </a:lnTo>
                  <a:lnTo>
                    <a:pt x="3668" y="43598"/>
                  </a:lnTo>
                  <a:lnTo>
                    <a:pt x="3628" y="43406"/>
                  </a:lnTo>
                  <a:lnTo>
                    <a:pt x="3562" y="42912"/>
                  </a:lnTo>
                  <a:lnTo>
                    <a:pt x="3510" y="42362"/>
                  </a:lnTo>
                  <a:lnTo>
                    <a:pt x="3404" y="41318"/>
                  </a:lnTo>
                  <a:lnTo>
                    <a:pt x="3364" y="40659"/>
                  </a:lnTo>
                  <a:lnTo>
                    <a:pt x="3325" y="40549"/>
                  </a:lnTo>
                  <a:lnTo>
                    <a:pt x="3285" y="40467"/>
                  </a:lnTo>
                  <a:lnTo>
                    <a:pt x="3219" y="40384"/>
                  </a:lnTo>
                  <a:lnTo>
                    <a:pt x="3140" y="40357"/>
                  </a:lnTo>
                  <a:lnTo>
                    <a:pt x="2968" y="40302"/>
                  </a:lnTo>
                  <a:lnTo>
                    <a:pt x="2784" y="40302"/>
                  </a:lnTo>
                  <a:lnTo>
                    <a:pt x="2573" y="40302"/>
                  </a:lnTo>
                  <a:close/>
                  <a:moveTo>
                    <a:pt x="69672" y="494"/>
                  </a:moveTo>
                  <a:lnTo>
                    <a:pt x="69118" y="1153"/>
                  </a:lnTo>
                  <a:lnTo>
                    <a:pt x="68880" y="1401"/>
                  </a:lnTo>
                  <a:lnTo>
                    <a:pt x="68643" y="1620"/>
                  </a:lnTo>
                  <a:lnTo>
                    <a:pt x="68352" y="1813"/>
                  </a:lnTo>
                  <a:lnTo>
                    <a:pt x="68075" y="2005"/>
                  </a:lnTo>
                  <a:lnTo>
                    <a:pt x="67785" y="2170"/>
                  </a:lnTo>
                  <a:lnTo>
                    <a:pt x="67495" y="2307"/>
                  </a:lnTo>
                  <a:lnTo>
                    <a:pt x="67231" y="2417"/>
                  </a:lnTo>
                  <a:lnTo>
                    <a:pt x="66993" y="2445"/>
                  </a:lnTo>
                  <a:lnTo>
                    <a:pt x="66320" y="2554"/>
                  </a:lnTo>
                  <a:lnTo>
                    <a:pt x="65832" y="2609"/>
                  </a:lnTo>
                  <a:lnTo>
                    <a:pt x="65370" y="2692"/>
                  </a:lnTo>
                  <a:lnTo>
                    <a:pt x="64948" y="2719"/>
                  </a:lnTo>
                  <a:lnTo>
                    <a:pt x="64671" y="2747"/>
                  </a:lnTo>
                  <a:lnTo>
                    <a:pt x="64552" y="2747"/>
                  </a:lnTo>
                  <a:lnTo>
                    <a:pt x="64460" y="2774"/>
                  </a:lnTo>
                  <a:lnTo>
                    <a:pt x="64367" y="2857"/>
                  </a:lnTo>
                  <a:lnTo>
                    <a:pt x="64288" y="2939"/>
                  </a:lnTo>
                  <a:lnTo>
                    <a:pt x="64222" y="3021"/>
                  </a:lnTo>
                  <a:lnTo>
                    <a:pt x="64169" y="3131"/>
                  </a:lnTo>
                  <a:lnTo>
                    <a:pt x="64156" y="3269"/>
                  </a:lnTo>
                  <a:lnTo>
                    <a:pt x="64143" y="3406"/>
                  </a:lnTo>
                  <a:lnTo>
                    <a:pt x="64130" y="3543"/>
                  </a:lnTo>
                  <a:lnTo>
                    <a:pt x="64064" y="3626"/>
                  </a:lnTo>
                  <a:lnTo>
                    <a:pt x="63985" y="3763"/>
                  </a:lnTo>
                  <a:lnTo>
                    <a:pt x="63879" y="3846"/>
                  </a:lnTo>
                  <a:lnTo>
                    <a:pt x="63747" y="3928"/>
                  </a:lnTo>
                  <a:lnTo>
                    <a:pt x="63589" y="4010"/>
                  </a:lnTo>
                  <a:lnTo>
                    <a:pt x="63430" y="4038"/>
                  </a:lnTo>
                  <a:lnTo>
                    <a:pt x="63232" y="4038"/>
                  </a:lnTo>
                  <a:lnTo>
                    <a:pt x="61913" y="4038"/>
                  </a:lnTo>
                  <a:lnTo>
                    <a:pt x="61834" y="4065"/>
                  </a:lnTo>
                  <a:lnTo>
                    <a:pt x="61741" y="4093"/>
                  </a:lnTo>
                  <a:lnTo>
                    <a:pt x="61675" y="4148"/>
                  </a:lnTo>
                  <a:lnTo>
                    <a:pt x="61623" y="4230"/>
                  </a:lnTo>
                  <a:lnTo>
                    <a:pt x="61570" y="4340"/>
                  </a:lnTo>
                  <a:lnTo>
                    <a:pt x="61517" y="4423"/>
                  </a:lnTo>
                  <a:lnTo>
                    <a:pt x="61504" y="4532"/>
                  </a:lnTo>
                  <a:lnTo>
                    <a:pt x="61491" y="4670"/>
                  </a:lnTo>
                  <a:lnTo>
                    <a:pt x="61477" y="4807"/>
                  </a:lnTo>
                  <a:lnTo>
                    <a:pt x="61438" y="4890"/>
                  </a:lnTo>
                  <a:lnTo>
                    <a:pt x="61398" y="5000"/>
                  </a:lnTo>
                  <a:lnTo>
                    <a:pt x="61332" y="5082"/>
                  </a:lnTo>
                  <a:lnTo>
                    <a:pt x="61266" y="5164"/>
                  </a:lnTo>
                  <a:lnTo>
                    <a:pt x="61174" y="5219"/>
                  </a:lnTo>
                  <a:lnTo>
                    <a:pt x="61082" y="5247"/>
                  </a:lnTo>
                  <a:lnTo>
                    <a:pt x="60963" y="5247"/>
                  </a:lnTo>
                  <a:lnTo>
                    <a:pt x="60857" y="5302"/>
                  </a:lnTo>
                  <a:lnTo>
                    <a:pt x="60738" y="5357"/>
                  </a:lnTo>
                  <a:lnTo>
                    <a:pt x="60633" y="5412"/>
                  </a:lnTo>
                  <a:lnTo>
                    <a:pt x="60514" y="5521"/>
                  </a:lnTo>
                  <a:lnTo>
                    <a:pt x="60409" y="5659"/>
                  </a:lnTo>
                  <a:lnTo>
                    <a:pt x="60316" y="5824"/>
                  </a:lnTo>
                  <a:lnTo>
                    <a:pt x="60237" y="5989"/>
                  </a:lnTo>
                  <a:lnTo>
                    <a:pt x="60171" y="6153"/>
                  </a:lnTo>
                  <a:lnTo>
                    <a:pt x="60039" y="6538"/>
                  </a:lnTo>
                  <a:lnTo>
                    <a:pt x="59934" y="6978"/>
                  </a:lnTo>
                  <a:lnTo>
                    <a:pt x="59854" y="7390"/>
                  </a:lnTo>
                  <a:lnTo>
                    <a:pt x="59788" y="7664"/>
                  </a:lnTo>
                  <a:lnTo>
                    <a:pt x="59736" y="7802"/>
                  </a:lnTo>
                  <a:lnTo>
                    <a:pt x="59656" y="7939"/>
                  </a:lnTo>
                  <a:lnTo>
                    <a:pt x="59551" y="8049"/>
                  </a:lnTo>
                  <a:lnTo>
                    <a:pt x="59393" y="8131"/>
                  </a:lnTo>
                  <a:lnTo>
                    <a:pt x="59221" y="8214"/>
                  </a:lnTo>
                  <a:lnTo>
                    <a:pt x="59010" y="8269"/>
                  </a:lnTo>
                  <a:lnTo>
                    <a:pt x="58786" y="8296"/>
                  </a:lnTo>
                  <a:lnTo>
                    <a:pt x="58561" y="8296"/>
                  </a:lnTo>
                  <a:lnTo>
                    <a:pt x="57426" y="8296"/>
                  </a:lnTo>
                  <a:lnTo>
                    <a:pt x="57189" y="8324"/>
                  </a:lnTo>
                  <a:lnTo>
                    <a:pt x="56965" y="8406"/>
                  </a:lnTo>
                  <a:lnTo>
                    <a:pt x="56740" y="8489"/>
                  </a:lnTo>
                  <a:lnTo>
                    <a:pt x="56529" y="8626"/>
                  </a:lnTo>
                  <a:lnTo>
                    <a:pt x="56344" y="8791"/>
                  </a:lnTo>
                  <a:lnTo>
                    <a:pt x="56186" y="9010"/>
                  </a:lnTo>
                  <a:lnTo>
                    <a:pt x="56107" y="9093"/>
                  </a:lnTo>
                  <a:lnTo>
                    <a:pt x="56054" y="9230"/>
                  </a:lnTo>
                  <a:lnTo>
                    <a:pt x="55988" y="9340"/>
                  </a:lnTo>
                  <a:lnTo>
                    <a:pt x="55962" y="9450"/>
                  </a:lnTo>
                  <a:lnTo>
                    <a:pt x="55896" y="9697"/>
                  </a:lnTo>
                  <a:lnTo>
                    <a:pt x="55843" y="9945"/>
                  </a:lnTo>
                  <a:lnTo>
                    <a:pt x="55817" y="10219"/>
                  </a:lnTo>
                  <a:lnTo>
                    <a:pt x="55803" y="10494"/>
                  </a:lnTo>
                  <a:lnTo>
                    <a:pt x="55817" y="10741"/>
                  </a:lnTo>
                  <a:lnTo>
                    <a:pt x="55830" y="10989"/>
                  </a:lnTo>
                  <a:lnTo>
                    <a:pt x="55869" y="11181"/>
                  </a:lnTo>
                  <a:lnTo>
                    <a:pt x="55909" y="11373"/>
                  </a:lnTo>
                  <a:lnTo>
                    <a:pt x="56001" y="11703"/>
                  </a:lnTo>
                  <a:lnTo>
                    <a:pt x="56094" y="12060"/>
                  </a:lnTo>
                  <a:lnTo>
                    <a:pt x="56107" y="12252"/>
                  </a:lnTo>
                  <a:lnTo>
                    <a:pt x="56120" y="12417"/>
                  </a:lnTo>
                  <a:lnTo>
                    <a:pt x="56120" y="12527"/>
                  </a:lnTo>
                  <a:lnTo>
                    <a:pt x="56107" y="12664"/>
                  </a:lnTo>
                  <a:lnTo>
                    <a:pt x="56067" y="12747"/>
                  </a:lnTo>
                  <a:lnTo>
                    <a:pt x="56028" y="12802"/>
                  </a:lnTo>
                  <a:lnTo>
                    <a:pt x="55962" y="12802"/>
                  </a:lnTo>
                  <a:lnTo>
                    <a:pt x="55882" y="12774"/>
                  </a:lnTo>
                  <a:lnTo>
                    <a:pt x="55790" y="12692"/>
                  </a:lnTo>
                  <a:lnTo>
                    <a:pt x="55685" y="12637"/>
                  </a:lnTo>
                  <a:lnTo>
                    <a:pt x="55592" y="12500"/>
                  </a:lnTo>
                  <a:lnTo>
                    <a:pt x="55487" y="12362"/>
                  </a:lnTo>
                  <a:lnTo>
                    <a:pt x="55368" y="12197"/>
                  </a:lnTo>
                  <a:lnTo>
                    <a:pt x="55249" y="12060"/>
                  </a:lnTo>
                  <a:lnTo>
                    <a:pt x="55104" y="11950"/>
                  </a:lnTo>
                  <a:lnTo>
                    <a:pt x="54959" y="11840"/>
                  </a:lnTo>
                  <a:lnTo>
                    <a:pt x="54827" y="11730"/>
                  </a:lnTo>
                  <a:lnTo>
                    <a:pt x="54695" y="11703"/>
                  </a:lnTo>
                  <a:lnTo>
                    <a:pt x="54563" y="11675"/>
                  </a:lnTo>
                  <a:lnTo>
                    <a:pt x="54444" y="11675"/>
                  </a:lnTo>
                  <a:lnTo>
                    <a:pt x="54325" y="11703"/>
                  </a:lnTo>
                  <a:lnTo>
                    <a:pt x="54193" y="11813"/>
                  </a:lnTo>
                  <a:lnTo>
                    <a:pt x="54048" y="11950"/>
                  </a:lnTo>
                  <a:lnTo>
                    <a:pt x="53890" y="12115"/>
                  </a:lnTo>
                  <a:lnTo>
                    <a:pt x="53732" y="12307"/>
                  </a:lnTo>
                  <a:lnTo>
                    <a:pt x="53586" y="12527"/>
                  </a:lnTo>
                  <a:lnTo>
                    <a:pt x="53455" y="12802"/>
                  </a:lnTo>
                  <a:lnTo>
                    <a:pt x="53309" y="13076"/>
                  </a:lnTo>
                  <a:lnTo>
                    <a:pt x="53045" y="13598"/>
                  </a:lnTo>
                  <a:lnTo>
                    <a:pt x="52808" y="14203"/>
                  </a:lnTo>
                  <a:lnTo>
                    <a:pt x="52610" y="14725"/>
                  </a:lnTo>
                  <a:lnTo>
                    <a:pt x="52465" y="15109"/>
                  </a:lnTo>
                  <a:lnTo>
                    <a:pt x="52372" y="15467"/>
                  </a:lnTo>
                  <a:lnTo>
                    <a:pt x="52293" y="15934"/>
                  </a:lnTo>
                  <a:lnTo>
                    <a:pt x="52241" y="16373"/>
                  </a:lnTo>
                  <a:lnTo>
                    <a:pt x="52227" y="16813"/>
                  </a:lnTo>
                  <a:lnTo>
                    <a:pt x="52227" y="16978"/>
                  </a:lnTo>
                  <a:lnTo>
                    <a:pt x="52254" y="17170"/>
                  </a:lnTo>
                  <a:lnTo>
                    <a:pt x="52293" y="17335"/>
                  </a:lnTo>
                  <a:lnTo>
                    <a:pt x="52359" y="17472"/>
                  </a:lnTo>
                  <a:lnTo>
                    <a:pt x="52412" y="17609"/>
                  </a:lnTo>
                  <a:lnTo>
                    <a:pt x="52478" y="17719"/>
                  </a:lnTo>
                  <a:lnTo>
                    <a:pt x="52557" y="17829"/>
                  </a:lnTo>
                  <a:lnTo>
                    <a:pt x="52650" y="17857"/>
                  </a:lnTo>
                  <a:lnTo>
                    <a:pt x="52729" y="17939"/>
                  </a:lnTo>
                  <a:lnTo>
                    <a:pt x="52808" y="18021"/>
                  </a:lnTo>
                  <a:lnTo>
                    <a:pt x="52874" y="18131"/>
                  </a:lnTo>
                  <a:lnTo>
                    <a:pt x="52940" y="18269"/>
                  </a:lnTo>
                  <a:lnTo>
                    <a:pt x="52966" y="18434"/>
                  </a:lnTo>
                  <a:lnTo>
                    <a:pt x="53006" y="18598"/>
                  </a:lnTo>
                  <a:lnTo>
                    <a:pt x="53019" y="18791"/>
                  </a:lnTo>
                  <a:lnTo>
                    <a:pt x="53019" y="18956"/>
                  </a:lnTo>
                  <a:lnTo>
                    <a:pt x="52993" y="19395"/>
                  </a:lnTo>
                  <a:lnTo>
                    <a:pt x="52927" y="19835"/>
                  </a:lnTo>
                  <a:lnTo>
                    <a:pt x="52848" y="20302"/>
                  </a:lnTo>
                  <a:lnTo>
                    <a:pt x="52755" y="20741"/>
                  </a:lnTo>
                  <a:lnTo>
                    <a:pt x="52610" y="21126"/>
                  </a:lnTo>
                  <a:lnTo>
                    <a:pt x="52438" y="21565"/>
                  </a:lnTo>
                  <a:lnTo>
                    <a:pt x="52241" y="21950"/>
                  </a:lnTo>
                  <a:lnTo>
                    <a:pt x="52029" y="22307"/>
                  </a:lnTo>
                  <a:lnTo>
                    <a:pt x="51990" y="22362"/>
                  </a:lnTo>
                  <a:lnTo>
                    <a:pt x="51937" y="22390"/>
                  </a:lnTo>
                  <a:lnTo>
                    <a:pt x="51871" y="22417"/>
                  </a:lnTo>
                  <a:lnTo>
                    <a:pt x="51831" y="22417"/>
                  </a:lnTo>
                  <a:lnTo>
                    <a:pt x="51713" y="22362"/>
                  </a:lnTo>
                  <a:lnTo>
                    <a:pt x="51607" y="22225"/>
                  </a:lnTo>
                  <a:lnTo>
                    <a:pt x="51488" y="22060"/>
                  </a:lnTo>
                  <a:lnTo>
                    <a:pt x="51396" y="21785"/>
                  </a:lnTo>
                  <a:lnTo>
                    <a:pt x="51304" y="21510"/>
                  </a:lnTo>
                  <a:lnTo>
                    <a:pt x="51224" y="21126"/>
                  </a:lnTo>
                  <a:lnTo>
                    <a:pt x="51079" y="20302"/>
                  </a:lnTo>
                  <a:lnTo>
                    <a:pt x="50934" y="19478"/>
                  </a:lnTo>
                  <a:lnTo>
                    <a:pt x="50815" y="18708"/>
                  </a:lnTo>
                  <a:lnTo>
                    <a:pt x="50710" y="18159"/>
                  </a:lnTo>
                  <a:lnTo>
                    <a:pt x="50670" y="17939"/>
                  </a:lnTo>
                  <a:lnTo>
                    <a:pt x="50631" y="17637"/>
                  </a:lnTo>
                  <a:lnTo>
                    <a:pt x="50617" y="17335"/>
                  </a:lnTo>
                  <a:lnTo>
                    <a:pt x="50604" y="17005"/>
                  </a:lnTo>
                  <a:lnTo>
                    <a:pt x="50591" y="16675"/>
                  </a:lnTo>
                  <a:lnTo>
                    <a:pt x="50591" y="16346"/>
                  </a:lnTo>
                  <a:lnTo>
                    <a:pt x="50604" y="16016"/>
                  </a:lnTo>
                  <a:lnTo>
                    <a:pt x="50617" y="15714"/>
                  </a:lnTo>
                  <a:lnTo>
                    <a:pt x="50617" y="15384"/>
                  </a:lnTo>
                  <a:lnTo>
                    <a:pt x="50617" y="15027"/>
                  </a:lnTo>
                  <a:lnTo>
                    <a:pt x="50591" y="14587"/>
                  </a:lnTo>
                  <a:lnTo>
                    <a:pt x="50552" y="14120"/>
                  </a:lnTo>
                  <a:lnTo>
                    <a:pt x="50512" y="13653"/>
                  </a:lnTo>
                  <a:lnTo>
                    <a:pt x="50446" y="13159"/>
                  </a:lnTo>
                  <a:lnTo>
                    <a:pt x="50367" y="12692"/>
                  </a:lnTo>
                  <a:lnTo>
                    <a:pt x="50288" y="12280"/>
                  </a:lnTo>
                  <a:lnTo>
                    <a:pt x="50195" y="11840"/>
                  </a:lnTo>
                  <a:lnTo>
                    <a:pt x="50076" y="11483"/>
                  </a:lnTo>
                  <a:lnTo>
                    <a:pt x="49958" y="11153"/>
                  </a:lnTo>
                  <a:lnTo>
                    <a:pt x="49813" y="10851"/>
                  </a:lnTo>
                  <a:lnTo>
                    <a:pt x="49681" y="10659"/>
                  </a:lnTo>
                  <a:lnTo>
                    <a:pt x="49535" y="10494"/>
                  </a:lnTo>
                  <a:lnTo>
                    <a:pt x="49483" y="10412"/>
                  </a:lnTo>
                  <a:lnTo>
                    <a:pt x="49417" y="10384"/>
                  </a:lnTo>
                  <a:lnTo>
                    <a:pt x="49351" y="10384"/>
                  </a:lnTo>
                  <a:lnTo>
                    <a:pt x="49285" y="10384"/>
                  </a:lnTo>
                  <a:lnTo>
                    <a:pt x="49179" y="10439"/>
                  </a:lnTo>
                  <a:lnTo>
                    <a:pt x="49047" y="10576"/>
                  </a:lnTo>
                  <a:lnTo>
                    <a:pt x="48942" y="10714"/>
                  </a:lnTo>
                  <a:lnTo>
                    <a:pt x="48836" y="10906"/>
                  </a:lnTo>
                  <a:lnTo>
                    <a:pt x="48731" y="11126"/>
                  </a:lnTo>
                  <a:lnTo>
                    <a:pt x="48651" y="11346"/>
                  </a:lnTo>
                  <a:lnTo>
                    <a:pt x="48585" y="11620"/>
                  </a:lnTo>
                  <a:lnTo>
                    <a:pt x="48533" y="11868"/>
                  </a:lnTo>
                  <a:lnTo>
                    <a:pt x="48493" y="12142"/>
                  </a:lnTo>
                  <a:lnTo>
                    <a:pt x="48427" y="12417"/>
                  </a:lnTo>
                  <a:lnTo>
                    <a:pt x="48348" y="12664"/>
                  </a:lnTo>
                  <a:lnTo>
                    <a:pt x="48255" y="12939"/>
                  </a:lnTo>
                  <a:lnTo>
                    <a:pt x="48176" y="13186"/>
                  </a:lnTo>
                  <a:lnTo>
                    <a:pt x="48058" y="13406"/>
                  </a:lnTo>
                  <a:lnTo>
                    <a:pt x="47965" y="13598"/>
                  </a:lnTo>
                  <a:lnTo>
                    <a:pt x="47873" y="13736"/>
                  </a:lnTo>
                  <a:lnTo>
                    <a:pt x="47780" y="13901"/>
                  </a:lnTo>
                  <a:lnTo>
                    <a:pt x="47701" y="14065"/>
                  </a:lnTo>
                  <a:lnTo>
                    <a:pt x="47635" y="14258"/>
                  </a:lnTo>
                  <a:lnTo>
                    <a:pt x="47583" y="14478"/>
                  </a:lnTo>
                  <a:lnTo>
                    <a:pt x="47556" y="14752"/>
                  </a:lnTo>
                  <a:lnTo>
                    <a:pt x="47543" y="15027"/>
                  </a:lnTo>
                  <a:lnTo>
                    <a:pt x="47543" y="15247"/>
                  </a:lnTo>
                  <a:lnTo>
                    <a:pt x="47569" y="15521"/>
                  </a:lnTo>
                  <a:lnTo>
                    <a:pt x="47662" y="16043"/>
                  </a:lnTo>
                  <a:lnTo>
                    <a:pt x="47820" y="16675"/>
                  </a:lnTo>
                  <a:lnTo>
                    <a:pt x="48005" y="17280"/>
                  </a:lnTo>
                  <a:lnTo>
                    <a:pt x="48190" y="17774"/>
                  </a:lnTo>
                  <a:lnTo>
                    <a:pt x="48269" y="18021"/>
                  </a:lnTo>
                  <a:lnTo>
                    <a:pt x="48348" y="18269"/>
                  </a:lnTo>
                  <a:lnTo>
                    <a:pt x="48414" y="18516"/>
                  </a:lnTo>
                  <a:lnTo>
                    <a:pt x="48453" y="18791"/>
                  </a:lnTo>
                  <a:lnTo>
                    <a:pt x="48493" y="19065"/>
                  </a:lnTo>
                  <a:lnTo>
                    <a:pt x="48506" y="19313"/>
                  </a:lnTo>
                  <a:lnTo>
                    <a:pt x="48506" y="19560"/>
                  </a:lnTo>
                  <a:lnTo>
                    <a:pt x="48493" y="19752"/>
                  </a:lnTo>
                  <a:lnTo>
                    <a:pt x="48440" y="19917"/>
                  </a:lnTo>
                  <a:lnTo>
                    <a:pt x="48401" y="20000"/>
                  </a:lnTo>
                  <a:lnTo>
                    <a:pt x="48348" y="20054"/>
                  </a:lnTo>
                  <a:lnTo>
                    <a:pt x="48269" y="20000"/>
                  </a:lnTo>
                  <a:lnTo>
                    <a:pt x="48203" y="19945"/>
                  </a:lnTo>
                  <a:lnTo>
                    <a:pt x="48124" y="19835"/>
                  </a:lnTo>
                  <a:lnTo>
                    <a:pt x="48031" y="19670"/>
                  </a:lnTo>
                  <a:lnTo>
                    <a:pt x="47952" y="19450"/>
                  </a:lnTo>
                  <a:lnTo>
                    <a:pt x="47780" y="18956"/>
                  </a:lnTo>
                  <a:lnTo>
                    <a:pt x="47569" y="18516"/>
                  </a:lnTo>
                  <a:lnTo>
                    <a:pt x="47477" y="18324"/>
                  </a:lnTo>
                  <a:lnTo>
                    <a:pt x="47385" y="18186"/>
                  </a:lnTo>
                  <a:lnTo>
                    <a:pt x="47279" y="18049"/>
                  </a:lnTo>
                  <a:lnTo>
                    <a:pt x="47200" y="17967"/>
                  </a:lnTo>
                  <a:lnTo>
                    <a:pt x="47015" y="17829"/>
                  </a:lnTo>
                  <a:lnTo>
                    <a:pt x="46791" y="17692"/>
                  </a:lnTo>
                  <a:lnTo>
                    <a:pt x="46540" y="17609"/>
                  </a:lnTo>
                  <a:lnTo>
                    <a:pt x="46316" y="17472"/>
                  </a:lnTo>
                  <a:lnTo>
                    <a:pt x="46078" y="17362"/>
                  </a:lnTo>
                  <a:lnTo>
                    <a:pt x="45854" y="17197"/>
                  </a:lnTo>
                  <a:lnTo>
                    <a:pt x="45630" y="17005"/>
                  </a:lnTo>
                  <a:lnTo>
                    <a:pt x="45458" y="16813"/>
                  </a:lnTo>
                  <a:lnTo>
                    <a:pt x="45379" y="16703"/>
                  </a:lnTo>
                  <a:lnTo>
                    <a:pt x="45234" y="16593"/>
                  </a:lnTo>
                  <a:lnTo>
                    <a:pt x="45075" y="16510"/>
                  </a:lnTo>
                  <a:lnTo>
                    <a:pt x="44891" y="16428"/>
                  </a:lnTo>
                  <a:lnTo>
                    <a:pt x="44680" y="16373"/>
                  </a:lnTo>
                  <a:lnTo>
                    <a:pt x="44455" y="16346"/>
                  </a:lnTo>
                  <a:lnTo>
                    <a:pt x="44231" y="16318"/>
                  </a:lnTo>
                  <a:lnTo>
                    <a:pt x="43993" y="16318"/>
                  </a:lnTo>
                  <a:lnTo>
                    <a:pt x="43769" y="16318"/>
                  </a:lnTo>
                  <a:lnTo>
                    <a:pt x="43571" y="16373"/>
                  </a:lnTo>
                  <a:lnTo>
                    <a:pt x="43373" y="16483"/>
                  </a:lnTo>
                  <a:lnTo>
                    <a:pt x="43215" y="16593"/>
                  </a:lnTo>
                  <a:lnTo>
                    <a:pt x="43083" y="16758"/>
                  </a:lnTo>
                  <a:lnTo>
                    <a:pt x="43004" y="16978"/>
                  </a:lnTo>
                  <a:lnTo>
                    <a:pt x="42977" y="17060"/>
                  </a:lnTo>
                  <a:lnTo>
                    <a:pt x="42964" y="17170"/>
                  </a:lnTo>
                  <a:lnTo>
                    <a:pt x="42951" y="17280"/>
                  </a:lnTo>
                  <a:lnTo>
                    <a:pt x="42951" y="17390"/>
                  </a:lnTo>
                  <a:lnTo>
                    <a:pt x="42964" y="17609"/>
                  </a:lnTo>
                  <a:lnTo>
                    <a:pt x="42925" y="17857"/>
                  </a:lnTo>
                  <a:lnTo>
                    <a:pt x="42885" y="18104"/>
                  </a:lnTo>
                  <a:lnTo>
                    <a:pt x="42806" y="18324"/>
                  </a:lnTo>
                  <a:lnTo>
                    <a:pt x="42687" y="18543"/>
                  </a:lnTo>
                  <a:lnTo>
                    <a:pt x="42581" y="18763"/>
                  </a:lnTo>
                  <a:lnTo>
                    <a:pt x="42436" y="18928"/>
                  </a:lnTo>
                  <a:lnTo>
                    <a:pt x="42291" y="19065"/>
                  </a:lnTo>
                  <a:lnTo>
                    <a:pt x="41948" y="19285"/>
                  </a:lnTo>
                  <a:lnTo>
                    <a:pt x="41579" y="19478"/>
                  </a:lnTo>
                  <a:lnTo>
                    <a:pt x="41209" y="19615"/>
                  </a:lnTo>
                  <a:lnTo>
                    <a:pt x="40906" y="19642"/>
                  </a:lnTo>
                  <a:lnTo>
                    <a:pt x="40787" y="19642"/>
                  </a:lnTo>
                  <a:lnTo>
                    <a:pt x="40655" y="19615"/>
                  </a:lnTo>
                  <a:lnTo>
                    <a:pt x="40510" y="19560"/>
                  </a:lnTo>
                  <a:lnTo>
                    <a:pt x="40378" y="19478"/>
                  </a:lnTo>
                  <a:lnTo>
                    <a:pt x="40246" y="19395"/>
                  </a:lnTo>
                  <a:lnTo>
                    <a:pt x="40114" y="19285"/>
                  </a:lnTo>
                  <a:lnTo>
                    <a:pt x="40021" y="19175"/>
                  </a:lnTo>
                  <a:lnTo>
                    <a:pt x="39929" y="19065"/>
                  </a:lnTo>
                  <a:lnTo>
                    <a:pt x="39837" y="18928"/>
                  </a:lnTo>
                  <a:lnTo>
                    <a:pt x="39718" y="18818"/>
                  </a:lnTo>
                  <a:lnTo>
                    <a:pt x="39612" y="18708"/>
                  </a:lnTo>
                  <a:lnTo>
                    <a:pt x="39467" y="18626"/>
                  </a:lnTo>
                  <a:lnTo>
                    <a:pt x="39322" y="18516"/>
                  </a:lnTo>
                  <a:lnTo>
                    <a:pt x="39164" y="18461"/>
                  </a:lnTo>
                  <a:lnTo>
                    <a:pt x="39019" y="18379"/>
                  </a:lnTo>
                  <a:lnTo>
                    <a:pt x="38873" y="18351"/>
                  </a:lnTo>
                  <a:lnTo>
                    <a:pt x="38728" y="18379"/>
                  </a:lnTo>
                  <a:lnTo>
                    <a:pt x="38557" y="18461"/>
                  </a:lnTo>
                  <a:lnTo>
                    <a:pt x="38372" y="18598"/>
                  </a:lnTo>
                  <a:lnTo>
                    <a:pt x="38161" y="18763"/>
                  </a:lnTo>
                  <a:lnTo>
                    <a:pt x="37950" y="18956"/>
                  </a:lnTo>
                  <a:lnTo>
                    <a:pt x="37752" y="19230"/>
                  </a:lnTo>
                  <a:lnTo>
                    <a:pt x="37541" y="19505"/>
                  </a:lnTo>
                  <a:lnTo>
                    <a:pt x="37369" y="19807"/>
                  </a:lnTo>
                  <a:lnTo>
                    <a:pt x="36234" y="21840"/>
                  </a:lnTo>
                  <a:lnTo>
                    <a:pt x="36063" y="22142"/>
                  </a:lnTo>
                  <a:lnTo>
                    <a:pt x="35891" y="22390"/>
                  </a:lnTo>
                  <a:lnTo>
                    <a:pt x="35693" y="22637"/>
                  </a:lnTo>
                  <a:lnTo>
                    <a:pt x="35535" y="22802"/>
                  </a:lnTo>
                  <a:lnTo>
                    <a:pt x="35377" y="22884"/>
                  </a:lnTo>
                  <a:lnTo>
                    <a:pt x="35258" y="22967"/>
                  </a:lnTo>
                  <a:lnTo>
                    <a:pt x="35192" y="22994"/>
                  </a:lnTo>
                  <a:lnTo>
                    <a:pt x="35139" y="22967"/>
                  </a:lnTo>
                  <a:lnTo>
                    <a:pt x="35100" y="22912"/>
                  </a:lnTo>
                  <a:lnTo>
                    <a:pt x="35047" y="22884"/>
                  </a:lnTo>
                  <a:lnTo>
                    <a:pt x="34981" y="22747"/>
                  </a:lnTo>
                  <a:lnTo>
                    <a:pt x="34915" y="22582"/>
                  </a:lnTo>
                  <a:lnTo>
                    <a:pt x="34862" y="22390"/>
                  </a:lnTo>
                  <a:lnTo>
                    <a:pt x="34809" y="22170"/>
                  </a:lnTo>
                  <a:lnTo>
                    <a:pt x="34756" y="21923"/>
                  </a:lnTo>
                  <a:lnTo>
                    <a:pt x="34717" y="21675"/>
                  </a:lnTo>
                  <a:lnTo>
                    <a:pt x="34704" y="21401"/>
                  </a:lnTo>
                  <a:lnTo>
                    <a:pt x="34677" y="21126"/>
                  </a:lnTo>
                  <a:lnTo>
                    <a:pt x="34651" y="20851"/>
                  </a:lnTo>
                  <a:lnTo>
                    <a:pt x="34625" y="20576"/>
                  </a:lnTo>
                  <a:lnTo>
                    <a:pt x="34572" y="20274"/>
                  </a:lnTo>
                  <a:lnTo>
                    <a:pt x="34519" y="20000"/>
                  </a:lnTo>
                  <a:lnTo>
                    <a:pt x="34440" y="19752"/>
                  </a:lnTo>
                  <a:lnTo>
                    <a:pt x="34361" y="19505"/>
                  </a:lnTo>
                  <a:lnTo>
                    <a:pt x="34281" y="19313"/>
                  </a:lnTo>
                  <a:lnTo>
                    <a:pt x="34202" y="19148"/>
                  </a:lnTo>
                  <a:lnTo>
                    <a:pt x="34110" y="19010"/>
                  </a:lnTo>
                  <a:lnTo>
                    <a:pt x="34031" y="18956"/>
                  </a:lnTo>
                  <a:lnTo>
                    <a:pt x="33938" y="18928"/>
                  </a:lnTo>
                  <a:lnTo>
                    <a:pt x="33859" y="18901"/>
                  </a:lnTo>
                  <a:lnTo>
                    <a:pt x="33793" y="18928"/>
                  </a:lnTo>
                  <a:lnTo>
                    <a:pt x="33727" y="19010"/>
                  </a:lnTo>
                  <a:lnTo>
                    <a:pt x="33661" y="19120"/>
                  </a:lnTo>
                  <a:lnTo>
                    <a:pt x="33635" y="19258"/>
                  </a:lnTo>
                  <a:lnTo>
                    <a:pt x="33582" y="19670"/>
                  </a:lnTo>
                  <a:lnTo>
                    <a:pt x="33542" y="20219"/>
                  </a:lnTo>
                  <a:lnTo>
                    <a:pt x="33503" y="20796"/>
                  </a:lnTo>
                  <a:lnTo>
                    <a:pt x="33490" y="21428"/>
                  </a:lnTo>
                  <a:lnTo>
                    <a:pt x="33490" y="21703"/>
                  </a:lnTo>
                  <a:lnTo>
                    <a:pt x="33477" y="22032"/>
                  </a:lnTo>
                  <a:lnTo>
                    <a:pt x="33437" y="22335"/>
                  </a:lnTo>
                  <a:lnTo>
                    <a:pt x="33411" y="22637"/>
                  </a:lnTo>
                  <a:lnTo>
                    <a:pt x="33358" y="22912"/>
                  </a:lnTo>
                  <a:lnTo>
                    <a:pt x="33318" y="23186"/>
                  </a:lnTo>
                  <a:lnTo>
                    <a:pt x="33265" y="23379"/>
                  </a:lnTo>
                  <a:lnTo>
                    <a:pt x="33199" y="23571"/>
                  </a:lnTo>
                  <a:lnTo>
                    <a:pt x="33147" y="23763"/>
                  </a:lnTo>
                  <a:lnTo>
                    <a:pt x="33067" y="23928"/>
                  </a:lnTo>
                  <a:lnTo>
                    <a:pt x="32962" y="24038"/>
                  </a:lnTo>
                  <a:lnTo>
                    <a:pt x="32870" y="24175"/>
                  </a:lnTo>
                  <a:lnTo>
                    <a:pt x="32764" y="24285"/>
                  </a:lnTo>
                  <a:lnTo>
                    <a:pt x="32658" y="24368"/>
                  </a:lnTo>
                  <a:lnTo>
                    <a:pt x="32553" y="24450"/>
                  </a:lnTo>
                  <a:lnTo>
                    <a:pt x="32460" y="24478"/>
                  </a:lnTo>
                  <a:lnTo>
                    <a:pt x="32342" y="24478"/>
                  </a:lnTo>
                  <a:lnTo>
                    <a:pt x="32236" y="24423"/>
                  </a:lnTo>
                  <a:lnTo>
                    <a:pt x="32104" y="24285"/>
                  </a:lnTo>
                  <a:lnTo>
                    <a:pt x="31999" y="24148"/>
                  </a:lnTo>
                  <a:lnTo>
                    <a:pt x="31867" y="23956"/>
                  </a:lnTo>
                  <a:lnTo>
                    <a:pt x="31761" y="23708"/>
                  </a:lnTo>
                  <a:lnTo>
                    <a:pt x="31642" y="23461"/>
                  </a:lnTo>
                  <a:lnTo>
                    <a:pt x="31550" y="23186"/>
                  </a:lnTo>
                  <a:lnTo>
                    <a:pt x="31392" y="22582"/>
                  </a:lnTo>
                  <a:lnTo>
                    <a:pt x="31246" y="22032"/>
                  </a:lnTo>
                  <a:lnTo>
                    <a:pt x="31207" y="21730"/>
                  </a:lnTo>
                  <a:lnTo>
                    <a:pt x="31154" y="21510"/>
                  </a:lnTo>
                  <a:lnTo>
                    <a:pt x="31141" y="21291"/>
                  </a:lnTo>
                  <a:lnTo>
                    <a:pt x="31128" y="21126"/>
                  </a:lnTo>
                  <a:lnTo>
                    <a:pt x="31128" y="20961"/>
                  </a:lnTo>
                  <a:lnTo>
                    <a:pt x="31088" y="20796"/>
                  </a:lnTo>
                  <a:lnTo>
                    <a:pt x="31049" y="20604"/>
                  </a:lnTo>
                  <a:lnTo>
                    <a:pt x="30996" y="20412"/>
                  </a:lnTo>
                  <a:lnTo>
                    <a:pt x="30917" y="20219"/>
                  </a:lnTo>
                  <a:lnTo>
                    <a:pt x="30837" y="20000"/>
                  </a:lnTo>
                  <a:lnTo>
                    <a:pt x="30758" y="19807"/>
                  </a:lnTo>
                  <a:lnTo>
                    <a:pt x="30666" y="19642"/>
                  </a:lnTo>
                  <a:lnTo>
                    <a:pt x="30560" y="19478"/>
                  </a:lnTo>
                  <a:lnTo>
                    <a:pt x="30468" y="19285"/>
                  </a:lnTo>
                  <a:lnTo>
                    <a:pt x="30402" y="19093"/>
                  </a:lnTo>
                  <a:lnTo>
                    <a:pt x="30349" y="18901"/>
                  </a:lnTo>
                  <a:lnTo>
                    <a:pt x="30310" y="18681"/>
                  </a:lnTo>
                  <a:lnTo>
                    <a:pt x="30283" y="18489"/>
                  </a:lnTo>
                  <a:lnTo>
                    <a:pt x="30270" y="18324"/>
                  </a:lnTo>
                  <a:lnTo>
                    <a:pt x="30283" y="18159"/>
                  </a:lnTo>
                  <a:lnTo>
                    <a:pt x="30283" y="18104"/>
                  </a:lnTo>
                  <a:lnTo>
                    <a:pt x="30283" y="18021"/>
                  </a:lnTo>
                  <a:lnTo>
                    <a:pt x="30244" y="17967"/>
                  </a:lnTo>
                  <a:lnTo>
                    <a:pt x="30217" y="17884"/>
                  </a:lnTo>
                  <a:lnTo>
                    <a:pt x="30138" y="17802"/>
                  </a:lnTo>
                  <a:lnTo>
                    <a:pt x="30006" y="17692"/>
                  </a:lnTo>
                  <a:lnTo>
                    <a:pt x="29848" y="17609"/>
                  </a:lnTo>
                  <a:lnTo>
                    <a:pt x="29676" y="17527"/>
                  </a:lnTo>
                  <a:lnTo>
                    <a:pt x="29452" y="17500"/>
                  </a:lnTo>
                  <a:lnTo>
                    <a:pt x="29228" y="17472"/>
                  </a:lnTo>
                  <a:lnTo>
                    <a:pt x="28766" y="17472"/>
                  </a:lnTo>
                  <a:lnTo>
                    <a:pt x="28264" y="17472"/>
                  </a:lnTo>
                  <a:lnTo>
                    <a:pt x="27736" y="17362"/>
                  </a:lnTo>
                  <a:lnTo>
                    <a:pt x="27261" y="17225"/>
                  </a:lnTo>
                  <a:lnTo>
                    <a:pt x="26866" y="17087"/>
                  </a:lnTo>
                  <a:lnTo>
                    <a:pt x="26707" y="16978"/>
                  </a:lnTo>
                  <a:lnTo>
                    <a:pt x="26549" y="16840"/>
                  </a:lnTo>
                  <a:lnTo>
                    <a:pt x="26391" y="16675"/>
                  </a:lnTo>
                  <a:lnTo>
                    <a:pt x="26245" y="16483"/>
                  </a:lnTo>
                  <a:lnTo>
                    <a:pt x="26100" y="16236"/>
                  </a:lnTo>
                  <a:lnTo>
                    <a:pt x="25968" y="16016"/>
                  </a:lnTo>
                  <a:lnTo>
                    <a:pt x="25863" y="15741"/>
                  </a:lnTo>
                  <a:lnTo>
                    <a:pt x="25784" y="15521"/>
                  </a:lnTo>
                  <a:lnTo>
                    <a:pt x="25731" y="15384"/>
                  </a:lnTo>
                  <a:lnTo>
                    <a:pt x="25691" y="15274"/>
                  </a:lnTo>
                  <a:lnTo>
                    <a:pt x="25638" y="15137"/>
                  </a:lnTo>
                  <a:lnTo>
                    <a:pt x="25559" y="15054"/>
                  </a:lnTo>
                  <a:lnTo>
                    <a:pt x="25401" y="14862"/>
                  </a:lnTo>
                  <a:lnTo>
                    <a:pt x="25216" y="14697"/>
                  </a:lnTo>
                  <a:lnTo>
                    <a:pt x="25005" y="14532"/>
                  </a:lnTo>
                  <a:lnTo>
                    <a:pt x="24781" y="14423"/>
                  </a:lnTo>
                  <a:lnTo>
                    <a:pt x="24543" y="14368"/>
                  </a:lnTo>
                  <a:lnTo>
                    <a:pt x="24319" y="14313"/>
                  </a:lnTo>
                  <a:lnTo>
                    <a:pt x="21337" y="14313"/>
                  </a:lnTo>
                  <a:lnTo>
                    <a:pt x="21099" y="14368"/>
                  </a:lnTo>
                  <a:lnTo>
                    <a:pt x="20835" y="14450"/>
                  </a:lnTo>
                  <a:lnTo>
                    <a:pt x="20571" y="14587"/>
                  </a:lnTo>
                  <a:lnTo>
                    <a:pt x="20307" y="14780"/>
                  </a:lnTo>
                  <a:lnTo>
                    <a:pt x="20030" y="15027"/>
                  </a:lnTo>
                  <a:lnTo>
                    <a:pt x="19793" y="15274"/>
                  </a:lnTo>
                  <a:lnTo>
                    <a:pt x="19568" y="15576"/>
                  </a:lnTo>
                  <a:lnTo>
                    <a:pt x="19384" y="15906"/>
                  </a:lnTo>
                  <a:lnTo>
                    <a:pt x="19186" y="16236"/>
                  </a:lnTo>
                  <a:lnTo>
                    <a:pt x="19001" y="16538"/>
                  </a:lnTo>
                  <a:lnTo>
                    <a:pt x="18777" y="16813"/>
                  </a:lnTo>
                  <a:lnTo>
                    <a:pt x="18552" y="17060"/>
                  </a:lnTo>
                  <a:lnTo>
                    <a:pt x="18328" y="17307"/>
                  </a:lnTo>
                  <a:lnTo>
                    <a:pt x="18130" y="17472"/>
                  </a:lnTo>
                  <a:lnTo>
                    <a:pt x="17919" y="17609"/>
                  </a:lnTo>
                  <a:lnTo>
                    <a:pt x="17747" y="17664"/>
                  </a:lnTo>
                  <a:lnTo>
                    <a:pt x="17563" y="17774"/>
                  </a:lnTo>
                  <a:lnTo>
                    <a:pt x="17391" y="17884"/>
                  </a:lnTo>
                  <a:lnTo>
                    <a:pt x="17220" y="18049"/>
                  </a:lnTo>
                  <a:lnTo>
                    <a:pt x="17048" y="18324"/>
                  </a:lnTo>
                  <a:lnTo>
                    <a:pt x="16890" y="18598"/>
                  </a:lnTo>
                  <a:lnTo>
                    <a:pt x="16745" y="18901"/>
                  </a:lnTo>
                  <a:lnTo>
                    <a:pt x="16599" y="19230"/>
                  </a:lnTo>
                  <a:lnTo>
                    <a:pt x="16507" y="19560"/>
                  </a:lnTo>
                  <a:lnTo>
                    <a:pt x="16402" y="19917"/>
                  </a:lnTo>
                  <a:lnTo>
                    <a:pt x="16322" y="20274"/>
                  </a:lnTo>
                  <a:lnTo>
                    <a:pt x="16243" y="20686"/>
                  </a:lnTo>
                  <a:lnTo>
                    <a:pt x="16190" y="21071"/>
                  </a:lnTo>
                  <a:lnTo>
                    <a:pt x="16138" y="21428"/>
                  </a:lnTo>
                  <a:lnTo>
                    <a:pt x="16085" y="21785"/>
                  </a:lnTo>
                  <a:lnTo>
                    <a:pt x="16072" y="22087"/>
                  </a:lnTo>
                  <a:lnTo>
                    <a:pt x="16058" y="22362"/>
                  </a:lnTo>
                  <a:lnTo>
                    <a:pt x="16058" y="22500"/>
                  </a:lnTo>
                  <a:lnTo>
                    <a:pt x="16045" y="22637"/>
                  </a:lnTo>
                  <a:lnTo>
                    <a:pt x="16006" y="22747"/>
                  </a:lnTo>
                  <a:lnTo>
                    <a:pt x="15979" y="22884"/>
                  </a:lnTo>
                  <a:lnTo>
                    <a:pt x="15900" y="23186"/>
                  </a:lnTo>
                  <a:lnTo>
                    <a:pt x="15768" y="23516"/>
                  </a:lnTo>
                  <a:lnTo>
                    <a:pt x="15623" y="23818"/>
                  </a:lnTo>
                  <a:lnTo>
                    <a:pt x="15451" y="24120"/>
                  </a:lnTo>
                  <a:lnTo>
                    <a:pt x="15280" y="24423"/>
                  </a:lnTo>
                  <a:lnTo>
                    <a:pt x="15069" y="24670"/>
                  </a:lnTo>
                  <a:lnTo>
                    <a:pt x="14567" y="25274"/>
                  </a:lnTo>
                  <a:lnTo>
                    <a:pt x="14356" y="25549"/>
                  </a:lnTo>
                  <a:lnTo>
                    <a:pt x="14171" y="25824"/>
                  </a:lnTo>
                  <a:lnTo>
                    <a:pt x="13974" y="26153"/>
                  </a:lnTo>
                  <a:lnTo>
                    <a:pt x="13815" y="26538"/>
                  </a:lnTo>
                  <a:lnTo>
                    <a:pt x="13670" y="26868"/>
                  </a:lnTo>
                  <a:lnTo>
                    <a:pt x="13551" y="27225"/>
                  </a:lnTo>
                  <a:lnTo>
                    <a:pt x="13472" y="27582"/>
                  </a:lnTo>
                  <a:lnTo>
                    <a:pt x="13406" y="27884"/>
                  </a:lnTo>
                  <a:lnTo>
                    <a:pt x="13353" y="28214"/>
                  </a:lnTo>
                  <a:lnTo>
                    <a:pt x="13261" y="28543"/>
                  </a:lnTo>
                  <a:lnTo>
                    <a:pt x="13155" y="28873"/>
                  </a:lnTo>
                  <a:lnTo>
                    <a:pt x="12997" y="29203"/>
                  </a:lnTo>
                  <a:lnTo>
                    <a:pt x="12812" y="29532"/>
                  </a:lnTo>
                  <a:lnTo>
                    <a:pt x="12628" y="29835"/>
                  </a:lnTo>
                  <a:lnTo>
                    <a:pt x="12416" y="30109"/>
                  </a:lnTo>
                  <a:lnTo>
                    <a:pt x="12219" y="30329"/>
                  </a:lnTo>
                  <a:lnTo>
                    <a:pt x="10780" y="31648"/>
                  </a:lnTo>
                  <a:lnTo>
                    <a:pt x="10582" y="31895"/>
                  </a:lnTo>
                  <a:lnTo>
                    <a:pt x="10371" y="32115"/>
                  </a:lnTo>
                  <a:lnTo>
                    <a:pt x="10200" y="32362"/>
                  </a:lnTo>
                  <a:lnTo>
                    <a:pt x="10015" y="32609"/>
                  </a:lnTo>
                  <a:lnTo>
                    <a:pt x="9896" y="32884"/>
                  </a:lnTo>
                  <a:lnTo>
                    <a:pt x="9764" y="33104"/>
                  </a:lnTo>
                  <a:lnTo>
                    <a:pt x="9698" y="33351"/>
                  </a:lnTo>
                  <a:lnTo>
                    <a:pt x="9659" y="33543"/>
                  </a:lnTo>
                  <a:lnTo>
                    <a:pt x="9632" y="33736"/>
                  </a:lnTo>
                  <a:lnTo>
                    <a:pt x="9659" y="33983"/>
                  </a:lnTo>
                  <a:lnTo>
                    <a:pt x="9672" y="34230"/>
                  </a:lnTo>
                  <a:lnTo>
                    <a:pt x="9698" y="34505"/>
                  </a:lnTo>
                  <a:lnTo>
                    <a:pt x="9751" y="34807"/>
                  </a:lnTo>
                  <a:lnTo>
                    <a:pt x="9804" y="35054"/>
                  </a:lnTo>
                  <a:lnTo>
                    <a:pt x="9857" y="35329"/>
                  </a:lnTo>
                  <a:lnTo>
                    <a:pt x="9936" y="35604"/>
                  </a:lnTo>
                  <a:lnTo>
                    <a:pt x="10015" y="35851"/>
                  </a:lnTo>
                  <a:lnTo>
                    <a:pt x="10081" y="36153"/>
                  </a:lnTo>
                  <a:lnTo>
                    <a:pt x="10147" y="36456"/>
                  </a:lnTo>
                  <a:lnTo>
                    <a:pt x="10200" y="36785"/>
                  </a:lnTo>
                  <a:lnTo>
                    <a:pt x="10226" y="37115"/>
                  </a:lnTo>
                  <a:lnTo>
                    <a:pt x="10252" y="37417"/>
                  </a:lnTo>
                  <a:lnTo>
                    <a:pt x="10279" y="37719"/>
                  </a:lnTo>
                  <a:lnTo>
                    <a:pt x="10279" y="37967"/>
                  </a:lnTo>
                  <a:lnTo>
                    <a:pt x="10279" y="38076"/>
                  </a:lnTo>
                  <a:lnTo>
                    <a:pt x="10279" y="38214"/>
                  </a:lnTo>
                  <a:lnTo>
                    <a:pt x="10305" y="38351"/>
                  </a:lnTo>
                  <a:lnTo>
                    <a:pt x="10318" y="38461"/>
                  </a:lnTo>
                  <a:lnTo>
                    <a:pt x="10398" y="38708"/>
                  </a:lnTo>
                  <a:lnTo>
                    <a:pt x="10516" y="38956"/>
                  </a:lnTo>
                  <a:lnTo>
                    <a:pt x="10661" y="39175"/>
                  </a:lnTo>
                  <a:lnTo>
                    <a:pt x="10793" y="39395"/>
                  </a:lnTo>
                  <a:lnTo>
                    <a:pt x="10978" y="39560"/>
                  </a:lnTo>
                  <a:lnTo>
                    <a:pt x="11163" y="39697"/>
                  </a:lnTo>
                  <a:lnTo>
                    <a:pt x="11374" y="39780"/>
                  </a:lnTo>
                  <a:lnTo>
                    <a:pt x="11598" y="39862"/>
                  </a:lnTo>
                  <a:lnTo>
                    <a:pt x="11809" y="39917"/>
                  </a:lnTo>
                  <a:lnTo>
                    <a:pt x="12060" y="39972"/>
                  </a:lnTo>
                  <a:lnTo>
                    <a:pt x="12271" y="39972"/>
                  </a:lnTo>
                  <a:lnTo>
                    <a:pt x="12482" y="39917"/>
                  </a:lnTo>
                  <a:lnTo>
                    <a:pt x="12667" y="39862"/>
                  </a:lnTo>
                  <a:lnTo>
                    <a:pt x="12852" y="39780"/>
                  </a:lnTo>
                  <a:lnTo>
                    <a:pt x="12918" y="39752"/>
                  </a:lnTo>
                  <a:lnTo>
                    <a:pt x="12997" y="39725"/>
                  </a:lnTo>
                  <a:lnTo>
                    <a:pt x="13050" y="39725"/>
                  </a:lnTo>
                  <a:lnTo>
                    <a:pt x="13129" y="39752"/>
                  </a:lnTo>
                  <a:lnTo>
                    <a:pt x="13195" y="39752"/>
                  </a:lnTo>
                  <a:lnTo>
                    <a:pt x="13248" y="39835"/>
                  </a:lnTo>
                  <a:lnTo>
                    <a:pt x="13314" y="39890"/>
                  </a:lnTo>
                  <a:lnTo>
                    <a:pt x="13353" y="39972"/>
                  </a:lnTo>
                  <a:lnTo>
                    <a:pt x="13459" y="40164"/>
                  </a:lnTo>
                  <a:lnTo>
                    <a:pt x="13512" y="40384"/>
                  </a:lnTo>
                  <a:lnTo>
                    <a:pt x="13564" y="40686"/>
                  </a:lnTo>
                  <a:lnTo>
                    <a:pt x="13578" y="41016"/>
                  </a:lnTo>
                  <a:lnTo>
                    <a:pt x="13578" y="41346"/>
                  </a:lnTo>
                  <a:lnTo>
                    <a:pt x="13617" y="41703"/>
                  </a:lnTo>
                  <a:lnTo>
                    <a:pt x="13657" y="42087"/>
                  </a:lnTo>
                  <a:lnTo>
                    <a:pt x="13723" y="42417"/>
                  </a:lnTo>
                  <a:lnTo>
                    <a:pt x="13802" y="42692"/>
                  </a:lnTo>
                  <a:lnTo>
                    <a:pt x="13881" y="42967"/>
                  </a:lnTo>
                  <a:lnTo>
                    <a:pt x="13974" y="43214"/>
                  </a:lnTo>
                  <a:lnTo>
                    <a:pt x="14066" y="43379"/>
                  </a:lnTo>
                  <a:lnTo>
                    <a:pt x="14171" y="43543"/>
                  </a:lnTo>
                  <a:lnTo>
                    <a:pt x="14264" y="43736"/>
                  </a:lnTo>
                  <a:lnTo>
                    <a:pt x="14330" y="43956"/>
                  </a:lnTo>
                  <a:lnTo>
                    <a:pt x="14396" y="44230"/>
                  </a:lnTo>
                  <a:lnTo>
                    <a:pt x="14422" y="44450"/>
                  </a:lnTo>
                  <a:lnTo>
                    <a:pt x="14449" y="44725"/>
                  </a:lnTo>
                  <a:lnTo>
                    <a:pt x="14449" y="45000"/>
                  </a:lnTo>
                  <a:lnTo>
                    <a:pt x="14435" y="45247"/>
                  </a:lnTo>
                  <a:lnTo>
                    <a:pt x="14409" y="45439"/>
                  </a:lnTo>
                  <a:lnTo>
                    <a:pt x="14409" y="45604"/>
                  </a:lnTo>
                  <a:lnTo>
                    <a:pt x="14422" y="45714"/>
                  </a:lnTo>
                  <a:lnTo>
                    <a:pt x="14435" y="45741"/>
                  </a:lnTo>
                  <a:lnTo>
                    <a:pt x="14488" y="45714"/>
                  </a:lnTo>
                  <a:lnTo>
                    <a:pt x="14528" y="45604"/>
                  </a:lnTo>
                  <a:lnTo>
                    <a:pt x="14594" y="45439"/>
                  </a:lnTo>
                  <a:lnTo>
                    <a:pt x="14673" y="45247"/>
                  </a:lnTo>
                  <a:lnTo>
                    <a:pt x="14871" y="44642"/>
                  </a:lnTo>
                  <a:lnTo>
                    <a:pt x="15135" y="43873"/>
                  </a:lnTo>
                  <a:lnTo>
                    <a:pt x="15438" y="42994"/>
                  </a:lnTo>
                  <a:lnTo>
                    <a:pt x="15742" y="42197"/>
                  </a:lnTo>
                  <a:lnTo>
                    <a:pt x="15768" y="42115"/>
                  </a:lnTo>
                  <a:lnTo>
                    <a:pt x="15926" y="41758"/>
                  </a:lnTo>
                  <a:lnTo>
                    <a:pt x="16085" y="41373"/>
                  </a:lnTo>
                  <a:lnTo>
                    <a:pt x="16270" y="41043"/>
                  </a:lnTo>
                  <a:lnTo>
                    <a:pt x="16441" y="40796"/>
                  </a:lnTo>
                  <a:lnTo>
                    <a:pt x="16613" y="40549"/>
                  </a:lnTo>
                  <a:lnTo>
                    <a:pt x="16784" y="40384"/>
                  </a:lnTo>
                  <a:lnTo>
                    <a:pt x="16943" y="40302"/>
                  </a:lnTo>
                  <a:lnTo>
                    <a:pt x="17074" y="40219"/>
                  </a:lnTo>
                  <a:lnTo>
                    <a:pt x="17140" y="40219"/>
                  </a:lnTo>
                  <a:lnTo>
                    <a:pt x="17206" y="40192"/>
                  </a:lnTo>
                  <a:lnTo>
                    <a:pt x="17272" y="40164"/>
                  </a:lnTo>
                  <a:lnTo>
                    <a:pt x="17312" y="40082"/>
                  </a:lnTo>
                  <a:lnTo>
                    <a:pt x="17404" y="39972"/>
                  </a:lnTo>
                  <a:lnTo>
                    <a:pt x="17484" y="39752"/>
                  </a:lnTo>
                  <a:lnTo>
                    <a:pt x="17550" y="39532"/>
                  </a:lnTo>
                  <a:lnTo>
                    <a:pt x="17589" y="39230"/>
                  </a:lnTo>
                  <a:lnTo>
                    <a:pt x="17602" y="38928"/>
                  </a:lnTo>
                  <a:lnTo>
                    <a:pt x="17602" y="38598"/>
                  </a:lnTo>
                  <a:lnTo>
                    <a:pt x="17563" y="38269"/>
                  </a:lnTo>
                  <a:lnTo>
                    <a:pt x="17523" y="37884"/>
                  </a:lnTo>
                  <a:lnTo>
                    <a:pt x="17457" y="37500"/>
                  </a:lnTo>
                  <a:lnTo>
                    <a:pt x="17378" y="37142"/>
                  </a:lnTo>
                  <a:lnTo>
                    <a:pt x="17299" y="36785"/>
                  </a:lnTo>
                  <a:lnTo>
                    <a:pt x="17206" y="36456"/>
                  </a:lnTo>
                  <a:lnTo>
                    <a:pt x="17088" y="36153"/>
                  </a:lnTo>
                  <a:lnTo>
                    <a:pt x="16982" y="35879"/>
                  </a:lnTo>
                  <a:lnTo>
                    <a:pt x="16929" y="35769"/>
                  </a:lnTo>
                  <a:lnTo>
                    <a:pt x="16903" y="35631"/>
                  </a:lnTo>
                  <a:lnTo>
                    <a:pt x="16863" y="35494"/>
                  </a:lnTo>
                  <a:lnTo>
                    <a:pt x="16837" y="35329"/>
                  </a:lnTo>
                  <a:lnTo>
                    <a:pt x="16824" y="35164"/>
                  </a:lnTo>
                  <a:lnTo>
                    <a:pt x="16824" y="34972"/>
                  </a:lnTo>
                  <a:lnTo>
                    <a:pt x="16811" y="34752"/>
                  </a:lnTo>
                  <a:lnTo>
                    <a:pt x="16824" y="34560"/>
                  </a:lnTo>
                  <a:lnTo>
                    <a:pt x="16850" y="34175"/>
                  </a:lnTo>
                  <a:lnTo>
                    <a:pt x="16929" y="33736"/>
                  </a:lnTo>
                  <a:lnTo>
                    <a:pt x="17022" y="33351"/>
                  </a:lnTo>
                  <a:lnTo>
                    <a:pt x="17154" y="32939"/>
                  </a:lnTo>
                  <a:lnTo>
                    <a:pt x="17484" y="32032"/>
                  </a:lnTo>
                  <a:lnTo>
                    <a:pt x="17629" y="31648"/>
                  </a:lnTo>
                  <a:lnTo>
                    <a:pt x="17774" y="31291"/>
                  </a:lnTo>
                  <a:lnTo>
                    <a:pt x="17932" y="30989"/>
                  </a:lnTo>
                  <a:lnTo>
                    <a:pt x="18077" y="30686"/>
                  </a:lnTo>
                  <a:lnTo>
                    <a:pt x="18223" y="30467"/>
                  </a:lnTo>
                  <a:lnTo>
                    <a:pt x="18341" y="30302"/>
                  </a:lnTo>
                  <a:lnTo>
                    <a:pt x="18460" y="30192"/>
                  </a:lnTo>
                  <a:lnTo>
                    <a:pt x="18539" y="30137"/>
                  </a:lnTo>
                  <a:lnTo>
                    <a:pt x="18618" y="30137"/>
                  </a:lnTo>
                  <a:lnTo>
                    <a:pt x="18684" y="30027"/>
                  </a:lnTo>
                  <a:lnTo>
                    <a:pt x="18750" y="29890"/>
                  </a:lnTo>
                  <a:lnTo>
                    <a:pt x="18803" y="29725"/>
                  </a:lnTo>
                  <a:lnTo>
                    <a:pt x="18843" y="29532"/>
                  </a:lnTo>
                  <a:lnTo>
                    <a:pt x="18882" y="29285"/>
                  </a:lnTo>
                  <a:lnTo>
                    <a:pt x="18909" y="29010"/>
                  </a:lnTo>
                  <a:lnTo>
                    <a:pt x="18922" y="28736"/>
                  </a:lnTo>
                  <a:lnTo>
                    <a:pt x="18922" y="28434"/>
                  </a:lnTo>
                  <a:lnTo>
                    <a:pt x="18935" y="28104"/>
                  </a:lnTo>
                  <a:lnTo>
                    <a:pt x="18961" y="27747"/>
                  </a:lnTo>
                  <a:lnTo>
                    <a:pt x="19001" y="27417"/>
                  </a:lnTo>
                  <a:lnTo>
                    <a:pt x="19041" y="27087"/>
                  </a:lnTo>
                  <a:lnTo>
                    <a:pt x="19093" y="26758"/>
                  </a:lnTo>
                  <a:lnTo>
                    <a:pt x="19146" y="26483"/>
                  </a:lnTo>
                  <a:lnTo>
                    <a:pt x="19199" y="26236"/>
                  </a:lnTo>
                  <a:lnTo>
                    <a:pt x="19344" y="25769"/>
                  </a:lnTo>
                  <a:lnTo>
                    <a:pt x="19542" y="25247"/>
                  </a:lnTo>
                  <a:lnTo>
                    <a:pt x="19766" y="24752"/>
                  </a:lnTo>
                  <a:lnTo>
                    <a:pt x="19964" y="24340"/>
                  </a:lnTo>
                  <a:lnTo>
                    <a:pt x="20057" y="24203"/>
                  </a:lnTo>
                  <a:lnTo>
                    <a:pt x="20136" y="24120"/>
                  </a:lnTo>
                  <a:lnTo>
                    <a:pt x="20228" y="24120"/>
                  </a:lnTo>
                  <a:lnTo>
                    <a:pt x="20307" y="24175"/>
                  </a:lnTo>
                  <a:lnTo>
                    <a:pt x="20347" y="24285"/>
                  </a:lnTo>
                  <a:lnTo>
                    <a:pt x="20400" y="24478"/>
                  </a:lnTo>
                  <a:lnTo>
                    <a:pt x="20426" y="24670"/>
                  </a:lnTo>
                  <a:lnTo>
                    <a:pt x="20426" y="24972"/>
                  </a:lnTo>
                  <a:lnTo>
                    <a:pt x="20439" y="25274"/>
                  </a:lnTo>
                  <a:lnTo>
                    <a:pt x="20492" y="25549"/>
                  </a:lnTo>
                  <a:lnTo>
                    <a:pt x="20571" y="25769"/>
                  </a:lnTo>
                  <a:lnTo>
                    <a:pt x="20650" y="25961"/>
                  </a:lnTo>
                  <a:lnTo>
                    <a:pt x="20756" y="26126"/>
                  </a:lnTo>
                  <a:lnTo>
                    <a:pt x="20901" y="26236"/>
                  </a:lnTo>
                  <a:lnTo>
                    <a:pt x="21046" y="26291"/>
                  </a:lnTo>
                  <a:lnTo>
                    <a:pt x="21191" y="26318"/>
                  </a:lnTo>
                  <a:lnTo>
                    <a:pt x="21191" y="26428"/>
                  </a:lnTo>
                  <a:lnTo>
                    <a:pt x="21139" y="26730"/>
                  </a:lnTo>
                  <a:lnTo>
                    <a:pt x="21046" y="27252"/>
                  </a:lnTo>
                  <a:lnTo>
                    <a:pt x="20941" y="27747"/>
                  </a:lnTo>
                  <a:lnTo>
                    <a:pt x="20888" y="27994"/>
                  </a:lnTo>
                  <a:lnTo>
                    <a:pt x="20796" y="28406"/>
                  </a:lnTo>
                  <a:lnTo>
                    <a:pt x="20664" y="28846"/>
                  </a:lnTo>
                  <a:lnTo>
                    <a:pt x="20545" y="29203"/>
                  </a:lnTo>
                  <a:lnTo>
                    <a:pt x="20413" y="29505"/>
                  </a:lnTo>
                  <a:lnTo>
                    <a:pt x="20281" y="29780"/>
                  </a:lnTo>
                  <a:lnTo>
                    <a:pt x="20162" y="29972"/>
                  </a:lnTo>
                  <a:lnTo>
                    <a:pt x="20096" y="30054"/>
                  </a:lnTo>
                  <a:lnTo>
                    <a:pt x="20030" y="30109"/>
                  </a:lnTo>
                  <a:lnTo>
                    <a:pt x="19964" y="30137"/>
                  </a:lnTo>
                  <a:lnTo>
                    <a:pt x="19925" y="30137"/>
                  </a:lnTo>
                  <a:lnTo>
                    <a:pt x="19859" y="30164"/>
                  </a:lnTo>
                  <a:lnTo>
                    <a:pt x="19806" y="30192"/>
                  </a:lnTo>
                  <a:lnTo>
                    <a:pt x="19766" y="30274"/>
                  </a:lnTo>
                  <a:lnTo>
                    <a:pt x="19714" y="30329"/>
                  </a:lnTo>
                  <a:lnTo>
                    <a:pt x="19634" y="30576"/>
                  </a:lnTo>
                  <a:lnTo>
                    <a:pt x="19555" y="30824"/>
                  </a:lnTo>
                  <a:lnTo>
                    <a:pt x="19489" y="31181"/>
                  </a:lnTo>
                  <a:lnTo>
                    <a:pt x="19450" y="31593"/>
                  </a:lnTo>
                  <a:lnTo>
                    <a:pt x="19410" y="32032"/>
                  </a:lnTo>
                  <a:lnTo>
                    <a:pt x="19397" y="32472"/>
                  </a:lnTo>
                  <a:lnTo>
                    <a:pt x="19410" y="32967"/>
                  </a:lnTo>
                  <a:lnTo>
                    <a:pt x="19423" y="33516"/>
                  </a:lnTo>
                  <a:lnTo>
                    <a:pt x="19463" y="34038"/>
                  </a:lnTo>
                  <a:lnTo>
                    <a:pt x="19489" y="34560"/>
                  </a:lnTo>
                  <a:lnTo>
                    <a:pt x="19542" y="35054"/>
                  </a:lnTo>
                  <a:lnTo>
                    <a:pt x="19582" y="35521"/>
                  </a:lnTo>
                  <a:lnTo>
                    <a:pt x="19648" y="35961"/>
                  </a:lnTo>
                  <a:lnTo>
                    <a:pt x="19714" y="36291"/>
                  </a:lnTo>
                  <a:lnTo>
                    <a:pt x="19780" y="36593"/>
                  </a:lnTo>
                  <a:lnTo>
                    <a:pt x="19859" y="36840"/>
                  </a:lnTo>
                  <a:lnTo>
                    <a:pt x="19951" y="37115"/>
                  </a:lnTo>
                  <a:lnTo>
                    <a:pt x="20043" y="37335"/>
                  </a:lnTo>
                  <a:lnTo>
                    <a:pt x="20136" y="37500"/>
                  </a:lnTo>
                  <a:lnTo>
                    <a:pt x="20255" y="37637"/>
                  </a:lnTo>
                  <a:lnTo>
                    <a:pt x="20347" y="37747"/>
                  </a:lnTo>
                  <a:lnTo>
                    <a:pt x="20426" y="37774"/>
                  </a:lnTo>
                  <a:lnTo>
                    <a:pt x="20637" y="37747"/>
                  </a:lnTo>
                  <a:lnTo>
                    <a:pt x="20901" y="37747"/>
                  </a:lnTo>
                  <a:lnTo>
                    <a:pt x="21178" y="37719"/>
                  </a:lnTo>
                  <a:lnTo>
                    <a:pt x="21442" y="37664"/>
                  </a:lnTo>
                  <a:lnTo>
                    <a:pt x="21719" y="37637"/>
                  </a:lnTo>
                  <a:lnTo>
                    <a:pt x="21983" y="37609"/>
                  </a:lnTo>
                  <a:lnTo>
                    <a:pt x="22221" y="37582"/>
                  </a:lnTo>
                  <a:lnTo>
                    <a:pt x="22432" y="37582"/>
                  </a:lnTo>
                  <a:lnTo>
                    <a:pt x="22498" y="37582"/>
                  </a:lnTo>
                  <a:lnTo>
                    <a:pt x="22577" y="37609"/>
                  </a:lnTo>
                  <a:lnTo>
                    <a:pt x="22643" y="37637"/>
                  </a:lnTo>
                  <a:lnTo>
                    <a:pt x="22696" y="37719"/>
                  </a:lnTo>
                  <a:lnTo>
                    <a:pt x="22735" y="37774"/>
                  </a:lnTo>
                  <a:lnTo>
                    <a:pt x="22775" y="37884"/>
                  </a:lnTo>
                  <a:lnTo>
                    <a:pt x="22801" y="37967"/>
                  </a:lnTo>
                  <a:lnTo>
                    <a:pt x="22801" y="38076"/>
                  </a:lnTo>
                  <a:lnTo>
                    <a:pt x="22801" y="38159"/>
                  </a:lnTo>
                  <a:lnTo>
                    <a:pt x="22749" y="38241"/>
                  </a:lnTo>
                  <a:lnTo>
                    <a:pt x="22683" y="38351"/>
                  </a:lnTo>
                  <a:lnTo>
                    <a:pt x="22603" y="38406"/>
                  </a:lnTo>
                  <a:lnTo>
                    <a:pt x="22511" y="38461"/>
                  </a:lnTo>
                  <a:lnTo>
                    <a:pt x="22392" y="38516"/>
                  </a:lnTo>
                  <a:lnTo>
                    <a:pt x="22287" y="38543"/>
                  </a:lnTo>
                  <a:lnTo>
                    <a:pt x="22142" y="38543"/>
                  </a:lnTo>
                  <a:lnTo>
                    <a:pt x="21825" y="38543"/>
                  </a:lnTo>
                  <a:lnTo>
                    <a:pt x="21429" y="38516"/>
                  </a:lnTo>
                  <a:lnTo>
                    <a:pt x="21007" y="38434"/>
                  </a:lnTo>
                  <a:lnTo>
                    <a:pt x="20585" y="38379"/>
                  </a:lnTo>
                  <a:lnTo>
                    <a:pt x="20835" y="38928"/>
                  </a:lnTo>
                  <a:lnTo>
                    <a:pt x="20928" y="39175"/>
                  </a:lnTo>
                  <a:lnTo>
                    <a:pt x="20980" y="39395"/>
                  </a:lnTo>
                  <a:lnTo>
                    <a:pt x="21020" y="39587"/>
                  </a:lnTo>
                  <a:lnTo>
                    <a:pt x="21046" y="39780"/>
                  </a:lnTo>
                  <a:lnTo>
                    <a:pt x="21046" y="40054"/>
                  </a:lnTo>
                  <a:lnTo>
                    <a:pt x="21046" y="40164"/>
                  </a:lnTo>
                  <a:lnTo>
                    <a:pt x="20967" y="41071"/>
                  </a:lnTo>
                  <a:lnTo>
                    <a:pt x="20901" y="41923"/>
                  </a:lnTo>
                  <a:lnTo>
                    <a:pt x="20862" y="42527"/>
                  </a:lnTo>
                  <a:lnTo>
                    <a:pt x="20835" y="42857"/>
                  </a:lnTo>
                  <a:lnTo>
                    <a:pt x="20822" y="42967"/>
                  </a:lnTo>
                  <a:lnTo>
                    <a:pt x="20782" y="42994"/>
                  </a:lnTo>
                  <a:lnTo>
                    <a:pt x="20716" y="43021"/>
                  </a:lnTo>
                  <a:lnTo>
                    <a:pt x="20624" y="43021"/>
                  </a:lnTo>
                  <a:lnTo>
                    <a:pt x="20387" y="42939"/>
                  </a:lnTo>
                  <a:lnTo>
                    <a:pt x="20083" y="42774"/>
                  </a:lnTo>
                  <a:lnTo>
                    <a:pt x="20004" y="42747"/>
                  </a:lnTo>
                  <a:lnTo>
                    <a:pt x="19925" y="42637"/>
                  </a:lnTo>
                  <a:lnTo>
                    <a:pt x="19859" y="42527"/>
                  </a:lnTo>
                  <a:lnTo>
                    <a:pt x="19793" y="42417"/>
                  </a:lnTo>
                  <a:lnTo>
                    <a:pt x="19727" y="42280"/>
                  </a:lnTo>
                  <a:lnTo>
                    <a:pt x="19661" y="42115"/>
                  </a:lnTo>
                  <a:lnTo>
                    <a:pt x="19621" y="41950"/>
                  </a:lnTo>
                  <a:lnTo>
                    <a:pt x="19568" y="41758"/>
                  </a:lnTo>
                  <a:lnTo>
                    <a:pt x="19489" y="41346"/>
                  </a:lnTo>
                  <a:lnTo>
                    <a:pt x="19450" y="40879"/>
                  </a:lnTo>
                  <a:lnTo>
                    <a:pt x="19423" y="40412"/>
                  </a:lnTo>
                  <a:lnTo>
                    <a:pt x="19450" y="39972"/>
                  </a:lnTo>
                  <a:lnTo>
                    <a:pt x="19450" y="39862"/>
                  </a:lnTo>
                  <a:lnTo>
                    <a:pt x="19450" y="39697"/>
                  </a:lnTo>
                  <a:lnTo>
                    <a:pt x="19423" y="39670"/>
                  </a:lnTo>
                  <a:lnTo>
                    <a:pt x="19410" y="39725"/>
                  </a:lnTo>
                  <a:lnTo>
                    <a:pt x="19357" y="39917"/>
                  </a:lnTo>
                  <a:lnTo>
                    <a:pt x="19305" y="40219"/>
                  </a:lnTo>
                  <a:lnTo>
                    <a:pt x="19159" y="41153"/>
                  </a:lnTo>
                  <a:lnTo>
                    <a:pt x="19014" y="42115"/>
                  </a:lnTo>
                  <a:lnTo>
                    <a:pt x="18909" y="42857"/>
                  </a:lnTo>
                  <a:lnTo>
                    <a:pt x="18856" y="43159"/>
                  </a:lnTo>
                  <a:lnTo>
                    <a:pt x="18803" y="43653"/>
                  </a:lnTo>
                  <a:lnTo>
                    <a:pt x="18764" y="44148"/>
                  </a:lnTo>
                  <a:lnTo>
                    <a:pt x="18711" y="44642"/>
                  </a:lnTo>
                  <a:lnTo>
                    <a:pt x="18698" y="45164"/>
                  </a:lnTo>
                  <a:lnTo>
                    <a:pt x="18684" y="45604"/>
                  </a:lnTo>
                  <a:lnTo>
                    <a:pt x="18684" y="46043"/>
                  </a:lnTo>
                  <a:lnTo>
                    <a:pt x="18698" y="46401"/>
                  </a:lnTo>
                  <a:lnTo>
                    <a:pt x="18724" y="46703"/>
                  </a:lnTo>
                  <a:lnTo>
                    <a:pt x="18764" y="46978"/>
                  </a:lnTo>
                  <a:lnTo>
                    <a:pt x="18750" y="47225"/>
                  </a:lnTo>
                  <a:lnTo>
                    <a:pt x="18711" y="47500"/>
                  </a:lnTo>
                  <a:lnTo>
                    <a:pt x="18645" y="47719"/>
                  </a:lnTo>
                  <a:lnTo>
                    <a:pt x="18566" y="47967"/>
                  </a:lnTo>
                  <a:lnTo>
                    <a:pt x="18473" y="48159"/>
                  </a:lnTo>
                  <a:lnTo>
                    <a:pt x="18341" y="48324"/>
                  </a:lnTo>
                  <a:lnTo>
                    <a:pt x="18209" y="48461"/>
                  </a:lnTo>
                  <a:lnTo>
                    <a:pt x="18051" y="48571"/>
                  </a:lnTo>
                  <a:lnTo>
                    <a:pt x="17853" y="48626"/>
                  </a:lnTo>
                  <a:lnTo>
                    <a:pt x="17642" y="48653"/>
                  </a:lnTo>
                  <a:lnTo>
                    <a:pt x="17444" y="48681"/>
                  </a:lnTo>
                  <a:lnTo>
                    <a:pt x="17206" y="48653"/>
                  </a:lnTo>
                  <a:lnTo>
                    <a:pt x="16982" y="48626"/>
                  </a:lnTo>
                  <a:lnTo>
                    <a:pt x="16758" y="48571"/>
                  </a:lnTo>
                  <a:lnTo>
                    <a:pt x="16573" y="48461"/>
                  </a:lnTo>
                  <a:lnTo>
                    <a:pt x="16349" y="48351"/>
                  </a:lnTo>
                  <a:lnTo>
                    <a:pt x="16111" y="48269"/>
                  </a:lnTo>
                  <a:lnTo>
                    <a:pt x="15834" y="48186"/>
                  </a:lnTo>
                  <a:lnTo>
                    <a:pt x="15570" y="48104"/>
                  </a:lnTo>
                  <a:lnTo>
                    <a:pt x="14990" y="47994"/>
                  </a:lnTo>
                  <a:lnTo>
                    <a:pt x="14488" y="47967"/>
                  </a:lnTo>
                  <a:lnTo>
                    <a:pt x="14013" y="47967"/>
                  </a:lnTo>
                  <a:lnTo>
                    <a:pt x="13776" y="47939"/>
                  </a:lnTo>
                  <a:lnTo>
                    <a:pt x="13564" y="47857"/>
                  </a:lnTo>
                  <a:lnTo>
                    <a:pt x="13353" y="47774"/>
                  </a:lnTo>
                  <a:lnTo>
                    <a:pt x="13195" y="47609"/>
                  </a:lnTo>
                  <a:lnTo>
                    <a:pt x="13037" y="47445"/>
                  </a:lnTo>
                  <a:lnTo>
                    <a:pt x="12931" y="47225"/>
                  </a:lnTo>
                  <a:lnTo>
                    <a:pt x="12892" y="47142"/>
                  </a:lnTo>
                  <a:lnTo>
                    <a:pt x="12852" y="47032"/>
                  </a:lnTo>
                  <a:lnTo>
                    <a:pt x="12839" y="46895"/>
                  </a:lnTo>
                  <a:lnTo>
                    <a:pt x="12812" y="46813"/>
                  </a:lnTo>
                  <a:lnTo>
                    <a:pt x="12786" y="46236"/>
                  </a:lnTo>
                  <a:lnTo>
                    <a:pt x="12707" y="45659"/>
                  </a:lnTo>
                  <a:lnTo>
                    <a:pt x="12614" y="45027"/>
                  </a:lnTo>
                  <a:lnTo>
                    <a:pt x="12496" y="44450"/>
                  </a:lnTo>
                  <a:lnTo>
                    <a:pt x="12430" y="44230"/>
                  </a:lnTo>
                  <a:lnTo>
                    <a:pt x="12351" y="44038"/>
                  </a:lnTo>
                  <a:lnTo>
                    <a:pt x="12271" y="43873"/>
                  </a:lnTo>
                  <a:lnTo>
                    <a:pt x="12179" y="43708"/>
                  </a:lnTo>
                  <a:lnTo>
                    <a:pt x="12087" y="43598"/>
                  </a:lnTo>
                  <a:lnTo>
                    <a:pt x="12007" y="43571"/>
                  </a:lnTo>
                  <a:lnTo>
                    <a:pt x="11915" y="43543"/>
                  </a:lnTo>
                  <a:lnTo>
                    <a:pt x="11836" y="43571"/>
                  </a:lnTo>
                  <a:lnTo>
                    <a:pt x="11757" y="43653"/>
                  </a:lnTo>
                  <a:lnTo>
                    <a:pt x="11691" y="43873"/>
                  </a:lnTo>
                  <a:lnTo>
                    <a:pt x="11625" y="44093"/>
                  </a:lnTo>
                  <a:lnTo>
                    <a:pt x="11559" y="44395"/>
                  </a:lnTo>
                  <a:lnTo>
                    <a:pt x="11519" y="44725"/>
                  </a:lnTo>
                  <a:lnTo>
                    <a:pt x="11480" y="45082"/>
                  </a:lnTo>
                  <a:lnTo>
                    <a:pt x="11466" y="45494"/>
                  </a:lnTo>
                  <a:lnTo>
                    <a:pt x="11453" y="45906"/>
                  </a:lnTo>
                  <a:lnTo>
                    <a:pt x="11453" y="46813"/>
                  </a:lnTo>
                  <a:lnTo>
                    <a:pt x="11414" y="47774"/>
                  </a:lnTo>
                  <a:lnTo>
                    <a:pt x="11387" y="48653"/>
                  </a:lnTo>
                  <a:lnTo>
                    <a:pt x="11361" y="49340"/>
                  </a:lnTo>
                  <a:lnTo>
                    <a:pt x="11321" y="49642"/>
                  </a:lnTo>
                  <a:lnTo>
                    <a:pt x="11255" y="49917"/>
                  </a:lnTo>
                  <a:lnTo>
                    <a:pt x="11163" y="50192"/>
                  </a:lnTo>
                  <a:lnTo>
                    <a:pt x="11057" y="50439"/>
                  </a:lnTo>
                  <a:lnTo>
                    <a:pt x="10925" y="50631"/>
                  </a:lnTo>
                  <a:lnTo>
                    <a:pt x="10780" y="50851"/>
                  </a:lnTo>
                  <a:lnTo>
                    <a:pt x="10622" y="50961"/>
                  </a:lnTo>
                  <a:lnTo>
                    <a:pt x="10464" y="51043"/>
                  </a:lnTo>
                  <a:lnTo>
                    <a:pt x="10279" y="51098"/>
                  </a:lnTo>
                  <a:lnTo>
                    <a:pt x="10068" y="51098"/>
                  </a:lnTo>
                  <a:lnTo>
                    <a:pt x="9843" y="51071"/>
                  </a:lnTo>
                  <a:lnTo>
                    <a:pt x="9606" y="51043"/>
                  </a:lnTo>
                  <a:lnTo>
                    <a:pt x="9368" y="50934"/>
                  </a:lnTo>
                  <a:lnTo>
                    <a:pt x="9144" y="50851"/>
                  </a:lnTo>
                  <a:lnTo>
                    <a:pt x="8906" y="50714"/>
                  </a:lnTo>
                  <a:lnTo>
                    <a:pt x="8695" y="50576"/>
                  </a:lnTo>
                  <a:lnTo>
                    <a:pt x="8695" y="51346"/>
                  </a:lnTo>
                  <a:lnTo>
                    <a:pt x="8682" y="51538"/>
                  </a:lnTo>
                  <a:lnTo>
                    <a:pt x="8616" y="51813"/>
                  </a:lnTo>
                  <a:lnTo>
                    <a:pt x="8524" y="52170"/>
                  </a:lnTo>
                  <a:lnTo>
                    <a:pt x="8405" y="52527"/>
                  </a:lnTo>
                  <a:lnTo>
                    <a:pt x="8075" y="53461"/>
                  </a:lnTo>
                  <a:lnTo>
                    <a:pt x="7719" y="54423"/>
                  </a:lnTo>
                  <a:lnTo>
                    <a:pt x="7349" y="55329"/>
                  </a:lnTo>
                  <a:lnTo>
                    <a:pt x="7033" y="56098"/>
                  </a:lnTo>
                  <a:lnTo>
                    <a:pt x="6795" y="56675"/>
                  </a:lnTo>
                  <a:lnTo>
                    <a:pt x="6716" y="56868"/>
                  </a:lnTo>
                  <a:lnTo>
                    <a:pt x="6544" y="57225"/>
                  </a:lnTo>
                  <a:lnTo>
                    <a:pt x="6333" y="57582"/>
                  </a:lnTo>
                  <a:lnTo>
                    <a:pt x="6109" y="57967"/>
                  </a:lnTo>
                  <a:lnTo>
                    <a:pt x="5858" y="58296"/>
                  </a:lnTo>
                  <a:lnTo>
                    <a:pt x="5608" y="58571"/>
                  </a:lnTo>
                  <a:lnTo>
                    <a:pt x="5344" y="58818"/>
                  </a:lnTo>
                  <a:lnTo>
                    <a:pt x="5093" y="59010"/>
                  </a:lnTo>
                  <a:lnTo>
                    <a:pt x="4855" y="59175"/>
                  </a:lnTo>
                  <a:lnTo>
                    <a:pt x="4644" y="59285"/>
                  </a:lnTo>
                  <a:lnTo>
                    <a:pt x="4539" y="59340"/>
                  </a:lnTo>
                  <a:lnTo>
                    <a:pt x="4446" y="59395"/>
                  </a:lnTo>
                  <a:lnTo>
                    <a:pt x="4367" y="59505"/>
                  </a:lnTo>
                  <a:lnTo>
                    <a:pt x="4288" y="59615"/>
                  </a:lnTo>
                  <a:lnTo>
                    <a:pt x="4222" y="59752"/>
                  </a:lnTo>
                  <a:lnTo>
                    <a:pt x="4156" y="59862"/>
                  </a:lnTo>
                  <a:lnTo>
                    <a:pt x="4103" y="59999"/>
                  </a:lnTo>
                  <a:lnTo>
                    <a:pt x="4077" y="60164"/>
                  </a:lnTo>
                  <a:lnTo>
                    <a:pt x="4064" y="60329"/>
                  </a:lnTo>
                  <a:lnTo>
                    <a:pt x="4064" y="60494"/>
                  </a:lnTo>
                  <a:lnTo>
                    <a:pt x="4064" y="60659"/>
                  </a:lnTo>
                  <a:lnTo>
                    <a:pt x="4077" y="60851"/>
                  </a:lnTo>
                  <a:lnTo>
                    <a:pt x="4103" y="61016"/>
                  </a:lnTo>
                  <a:lnTo>
                    <a:pt x="4156" y="61236"/>
                  </a:lnTo>
                  <a:lnTo>
                    <a:pt x="4209" y="61428"/>
                  </a:lnTo>
                  <a:lnTo>
                    <a:pt x="4262" y="61620"/>
                  </a:lnTo>
                  <a:lnTo>
                    <a:pt x="4486" y="62115"/>
                  </a:lnTo>
                  <a:lnTo>
                    <a:pt x="4631" y="62527"/>
                  </a:lnTo>
                  <a:lnTo>
                    <a:pt x="4776" y="62939"/>
                  </a:lnTo>
                  <a:lnTo>
                    <a:pt x="4908" y="63406"/>
                  </a:lnTo>
                  <a:lnTo>
                    <a:pt x="5014" y="63846"/>
                  </a:lnTo>
                  <a:lnTo>
                    <a:pt x="5106" y="64313"/>
                  </a:lnTo>
                  <a:lnTo>
                    <a:pt x="5172" y="64697"/>
                  </a:lnTo>
                  <a:lnTo>
                    <a:pt x="5238" y="65109"/>
                  </a:lnTo>
                  <a:lnTo>
                    <a:pt x="5251" y="65439"/>
                  </a:lnTo>
                  <a:lnTo>
                    <a:pt x="5251" y="65714"/>
                  </a:lnTo>
                  <a:lnTo>
                    <a:pt x="5238" y="65989"/>
                  </a:lnTo>
                  <a:lnTo>
                    <a:pt x="5199" y="66263"/>
                  </a:lnTo>
                  <a:lnTo>
                    <a:pt x="5159" y="66483"/>
                  </a:lnTo>
                  <a:lnTo>
                    <a:pt x="5106" y="66648"/>
                  </a:lnTo>
                  <a:lnTo>
                    <a:pt x="5040" y="66785"/>
                  </a:lnTo>
                  <a:lnTo>
                    <a:pt x="4961" y="66895"/>
                  </a:lnTo>
                  <a:lnTo>
                    <a:pt x="4869" y="66923"/>
                  </a:lnTo>
                  <a:lnTo>
                    <a:pt x="4776" y="66923"/>
                  </a:lnTo>
                  <a:lnTo>
                    <a:pt x="4684" y="66950"/>
                  </a:lnTo>
                  <a:lnTo>
                    <a:pt x="4565" y="67005"/>
                  </a:lnTo>
                  <a:lnTo>
                    <a:pt x="4446" y="67087"/>
                  </a:lnTo>
                  <a:lnTo>
                    <a:pt x="4209" y="67280"/>
                  </a:lnTo>
                  <a:lnTo>
                    <a:pt x="3998" y="67500"/>
                  </a:lnTo>
                  <a:lnTo>
                    <a:pt x="3892" y="67609"/>
                  </a:lnTo>
                  <a:lnTo>
                    <a:pt x="3747" y="67747"/>
                  </a:lnTo>
                  <a:lnTo>
                    <a:pt x="3589" y="67857"/>
                  </a:lnTo>
                  <a:lnTo>
                    <a:pt x="3391" y="67912"/>
                  </a:lnTo>
                  <a:lnTo>
                    <a:pt x="3206" y="67967"/>
                  </a:lnTo>
                  <a:lnTo>
                    <a:pt x="2995" y="68049"/>
                  </a:lnTo>
                  <a:lnTo>
                    <a:pt x="2784" y="68076"/>
                  </a:lnTo>
                  <a:lnTo>
                    <a:pt x="2586" y="68076"/>
                  </a:lnTo>
                  <a:lnTo>
                    <a:pt x="2150" y="68104"/>
                  </a:lnTo>
                  <a:lnTo>
                    <a:pt x="1689" y="68104"/>
                  </a:lnTo>
                  <a:lnTo>
                    <a:pt x="1279" y="68131"/>
                  </a:lnTo>
                  <a:lnTo>
                    <a:pt x="936" y="68186"/>
                  </a:lnTo>
                  <a:lnTo>
                    <a:pt x="870" y="68214"/>
                  </a:lnTo>
                  <a:lnTo>
                    <a:pt x="804" y="68241"/>
                  </a:lnTo>
                  <a:lnTo>
                    <a:pt x="725" y="68351"/>
                  </a:lnTo>
                  <a:lnTo>
                    <a:pt x="659" y="68406"/>
                  </a:lnTo>
                  <a:lnTo>
                    <a:pt x="606" y="68516"/>
                  </a:lnTo>
                  <a:lnTo>
                    <a:pt x="554" y="68626"/>
                  </a:lnTo>
                  <a:lnTo>
                    <a:pt x="501" y="68791"/>
                  </a:lnTo>
                  <a:lnTo>
                    <a:pt x="435" y="68956"/>
                  </a:lnTo>
                  <a:lnTo>
                    <a:pt x="356" y="69313"/>
                  </a:lnTo>
                  <a:lnTo>
                    <a:pt x="290" y="69725"/>
                  </a:lnTo>
                  <a:lnTo>
                    <a:pt x="250" y="70164"/>
                  </a:lnTo>
                  <a:lnTo>
                    <a:pt x="237" y="70659"/>
                  </a:lnTo>
                  <a:lnTo>
                    <a:pt x="184" y="74203"/>
                  </a:lnTo>
                  <a:lnTo>
                    <a:pt x="197" y="75219"/>
                  </a:lnTo>
                  <a:lnTo>
                    <a:pt x="237" y="76208"/>
                  </a:lnTo>
                  <a:lnTo>
                    <a:pt x="250" y="76703"/>
                  </a:lnTo>
                  <a:lnTo>
                    <a:pt x="277" y="77142"/>
                  </a:lnTo>
                  <a:lnTo>
                    <a:pt x="329" y="77500"/>
                  </a:lnTo>
                  <a:lnTo>
                    <a:pt x="356" y="77802"/>
                  </a:lnTo>
                  <a:lnTo>
                    <a:pt x="409" y="78076"/>
                  </a:lnTo>
                  <a:lnTo>
                    <a:pt x="488" y="78296"/>
                  </a:lnTo>
                  <a:lnTo>
                    <a:pt x="593" y="78516"/>
                  </a:lnTo>
                  <a:lnTo>
                    <a:pt x="712" y="78736"/>
                  </a:lnTo>
                  <a:lnTo>
                    <a:pt x="831" y="78846"/>
                  </a:lnTo>
                  <a:lnTo>
                    <a:pt x="976" y="78983"/>
                  </a:lnTo>
                  <a:lnTo>
                    <a:pt x="1121" y="79065"/>
                  </a:lnTo>
                  <a:lnTo>
                    <a:pt x="1279" y="79093"/>
                  </a:lnTo>
                  <a:lnTo>
                    <a:pt x="1583" y="79093"/>
                  </a:lnTo>
                  <a:lnTo>
                    <a:pt x="1873" y="79120"/>
                  </a:lnTo>
                  <a:lnTo>
                    <a:pt x="2111" y="79120"/>
                  </a:lnTo>
                  <a:lnTo>
                    <a:pt x="2282" y="79120"/>
                  </a:lnTo>
                  <a:lnTo>
                    <a:pt x="2335" y="79120"/>
                  </a:lnTo>
                  <a:lnTo>
                    <a:pt x="2388" y="79148"/>
                  </a:lnTo>
                  <a:lnTo>
                    <a:pt x="2454" y="79230"/>
                  </a:lnTo>
                  <a:lnTo>
                    <a:pt x="2507" y="79285"/>
                  </a:lnTo>
                  <a:lnTo>
                    <a:pt x="2546" y="79395"/>
                  </a:lnTo>
                  <a:lnTo>
                    <a:pt x="2599" y="79478"/>
                  </a:lnTo>
                  <a:lnTo>
                    <a:pt x="2625" y="79587"/>
                  </a:lnTo>
                  <a:lnTo>
                    <a:pt x="2665" y="79725"/>
                  </a:lnTo>
                  <a:lnTo>
                    <a:pt x="2705" y="79972"/>
                  </a:lnTo>
                  <a:lnTo>
                    <a:pt x="2771" y="80274"/>
                  </a:lnTo>
                  <a:lnTo>
                    <a:pt x="2837" y="80576"/>
                  </a:lnTo>
                  <a:lnTo>
                    <a:pt x="2903" y="80851"/>
                  </a:lnTo>
                  <a:lnTo>
                    <a:pt x="2942" y="80934"/>
                  </a:lnTo>
                  <a:lnTo>
                    <a:pt x="2995" y="81016"/>
                  </a:lnTo>
                  <a:lnTo>
                    <a:pt x="3061" y="81071"/>
                  </a:lnTo>
                  <a:lnTo>
                    <a:pt x="3127" y="81098"/>
                  </a:lnTo>
                  <a:lnTo>
                    <a:pt x="3206" y="81098"/>
                  </a:lnTo>
                  <a:lnTo>
                    <a:pt x="3285" y="81071"/>
                  </a:lnTo>
                  <a:lnTo>
                    <a:pt x="3364" y="81043"/>
                  </a:lnTo>
                  <a:lnTo>
                    <a:pt x="3444" y="80989"/>
                  </a:lnTo>
                  <a:lnTo>
                    <a:pt x="3628" y="80741"/>
                  </a:lnTo>
                  <a:lnTo>
                    <a:pt x="3919" y="80439"/>
                  </a:lnTo>
                  <a:lnTo>
                    <a:pt x="4235" y="80137"/>
                  </a:lnTo>
                  <a:lnTo>
                    <a:pt x="4552" y="79807"/>
                  </a:lnTo>
                  <a:lnTo>
                    <a:pt x="4763" y="79807"/>
                  </a:lnTo>
                  <a:lnTo>
                    <a:pt x="4987" y="79807"/>
                  </a:lnTo>
                  <a:lnTo>
                    <a:pt x="5040" y="79560"/>
                  </a:lnTo>
                  <a:lnTo>
                    <a:pt x="5106" y="79230"/>
                  </a:lnTo>
                  <a:lnTo>
                    <a:pt x="5159" y="78846"/>
                  </a:lnTo>
                  <a:lnTo>
                    <a:pt x="5225" y="78434"/>
                  </a:lnTo>
                  <a:lnTo>
                    <a:pt x="5265" y="77994"/>
                  </a:lnTo>
                  <a:lnTo>
                    <a:pt x="5317" y="77582"/>
                  </a:lnTo>
                  <a:lnTo>
                    <a:pt x="5344" y="77170"/>
                  </a:lnTo>
                  <a:lnTo>
                    <a:pt x="5370" y="76730"/>
                  </a:lnTo>
                  <a:lnTo>
                    <a:pt x="5383" y="76346"/>
                  </a:lnTo>
                  <a:lnTo>
                    <a:pt x="5383" y="75906"/>
                  </a:lnTo>
                  <a:lnTo>
                    <a:pt x="5370" y="75494"/>
                  </a:lnTo>
                  <a:lnTo>
                    <a:pt x="5344" y="75054"/>
                  </a:lnTo>
                  <a:lnTo>
                    <a:pt x="5304" y="74615"/>
                  </a:lnTo>
                  <a:lnTo>
                    <a:pt x="5265" y="74230"/>
                  </a:lnTo>
                  <a:lnTo>
                    <a:pt x="5199" y="73901"/>
                  </a:lnTo>
                  <a:lnTo>
                    <a:pt x="5159" y="73598"/>
                  </a:lnTo>
                  <a:lnTo>
                    <a:pt x="5462" y="73708"/>
                  </a:lnTo>
                  <a:lnTo>
                    <a:pt x="5687" y="73736"/>
                  </a:lnTo>
                  <a:lnTo>
                    <a:pt x="5872" y="73763"/>
                  </a:lnTo>
                  <a:lnTo>
                    <a:pt x="6003" y="73763"/>
                  </a:lnTo>
                  <a:lnTo>
                    <a:pt x="6043" y="73763"/>
                  </a:lnTo>
                  <a:lnTo>
                    <a:pt x="6281" y="73736"/>
                  </a:lnTo>
                  <a:lnTo>
                    <a:pt x="6518" y="73653"/>
                  </a:lnTo>
                  <a:lnTo>
                    <a:pt x="6742" y="73543"/>
                  </a:lnTo>
                  <a:lnTo>
                    <a:pt x="6967" y="73406"/>
                  </a:lnTo>
                  <a:lnTo>
                    <a:pt x="7165" y="73241"/>
                  </a:lnTo>
                  <a:lnTo>
                    <a:pt x="7323" y="73049"/>
                  </a:lnTo>
                  <a:lnTo>
                    <a:pt x="7468" y="72829"/>
                  </a:lnTo>
                  <a:lnTo>
                    <a:pt x="7561" y="72609"/>
                  </a:lnTo>
                  <a:lnTo>
                    <a:pt x="7706" y="72115"/>
                  </a:lnTo>
                  <a:lnTo>
                    <a:pt x="7811" y="71620"/>
                  </a:lnTo>
                  <a:lnTo>
                    <a:pt x="7864" y="71346"/>
                  </a:lnTo>
                  <a:lnTo>
                    <a:pt x="7890" y="71126"/>
                  </a:lnTo>
                  <a:lnTo>
                    <a:pt x="7917" y="70879"/>
                  </a:lnTo>
                  <a:lnTo>
                    <a:pt x="7917" y="70714"/>
                  </a:lnTo>
                  <a:lnTo>
                    <a:pt x="7943" y="70521"/>
                  </a:lnTo>
                  <a:lnTo>
                    <a:pt x="7983" y="70357"/>
                  </a:lnTo>
                  <a:lnTo>
                    <a:pt x="8049" y="70137"/>
                  </a:lnTo>
                  <a:lnTo>
                    <a:pt x="8141" y="69917"/>
                  </a:lnTo>
                  <a:lnTo>
                    <a:pt x="8260" y="69697"/>
                  </a:lnTo>
                  <a:lnTo>
                    <a:pt x="8379" y="69505"/>
                  </a:lnTo>
                  <a:lnTo>
                    <a:pt x="8524" y="69313"/>
                  </a:lnTo>
                  <a:lnTo>
                    <a:pt x="8682" y="69120"/>
                  </a:lnTo>
                  <a:lnTo>
                    <a:pt x="9025" y="68846"/>
                  </a:lnTo>
                  <a:lnTo>
                    <a:pt x="9382" y="68598"/>
                  </a:lnTo>
                  <a:lnTo>
                    <a:pt x="9540" y="68516"/>
                  </a:lnTo>
                  <a:lnTo>
                    <a:pt x="9725" y="68434"/>
                  </a:lnTo>
                  <a:lnTo>
                    <a:pt x="9857" y="68379"/>
                  </a:lnTo>
                  <a:lnTo>
                    <a:pt x="9989" y="68379"/>
                  </a:lnTo>
                  <a:lnTo>
                    <a:pt x="10147" y="68379"/>
                  </a:lnTo>
                  <a:lnTo>
                    <a:pt x="10213" y="68351"/>
                  </a:lnTo>
                  <a:lnTo>
                    <a:pt x="10160" y="68296"/>
                  </a:lnTo>
                  <a:lnTo>
                    <a:pt x="9989" y="68241"/>
                  </a:lnTo>
                  <a:lnTo>
                    <a:pt x="11031" y="68241"/>
                  </a:lnTo>
                  <a:lnTo>
                    <a:pt x="12073" y="68241"/>
                  </a:lnTo>
                  <a:lnTo>
                    <a:pt x="12113" y="68461"/>
                  </a:lnTo>
                  <a:lnTo>
                    <a:pt x="12192" y="68763"/>
                  </a:lnTo>
                  <a:lnTo>
                    <a:pt x="12311" y="69065"/>
                  </a:lnTo>
                  <a:lnTo>
                    <a:pt x="12430" y="69368"/>
                  </a:lnTo>
                  <a:lnTo>
                    <a:pt x="12575" y="69697"/>
                  </a:lnTo>
                  <a:lnTo>
                    <a:pt x="12720" y="70027"/>
                  </a:lnTo>
                  <a:lnTo>
                    <a:pt x="12878" y="70329"/>
                  </a:lnTo>
                  <a:lnTo>
                    <a:pt x="13050" y="70576"/>
                  </a:lnTo>
                  <a:lnTo>
                    <a:pt x="13353" y="70741"/>
                  </a:lnTo>
                  <a:lnTo>
                    <a:pt x="13406" y="70824"/>
                  </a:lnTo>
                  <a:lnTo>
                    <a:pt x="13459" y="70879"/>
                  </a:lnTo>
                  <a:lnTo>
                    <a:pt x="13499" y="71016"/>
                  </a:lnTo>
                  <a:lnTo>
                    <a:pt x="13551" y="71153"/>
                  </a:lnTo>
                  <a:lnTo>
                    <a:pt x="13644" y="71456"/>
                  </a:lnTo>
                  <a:lnTo>
                    <a:pt x="13723" y="71813"/>
                  </a:lnTo>
                  <a:lnTo>
                    <a:pt x="13802" y="72170"/>
                  </a:lnTo>
                  <a:lnTo>
                    <a:pt x="13881" y="72500"/>
                  </a:lnTo>
                  <a:lnTo>
                    <a:pt x="13934" y="72637"/>
                  </a:lnTo>
                  <a:lnTo>
                    <a:pt x="13974" y="72774"/>
                  </a:lnTo>
                  <a:lnTo>
                    <a:pt x="14026" y="72912"/>
                  </a:lnTo>
                  <a:lnTo>
                    <a:pt x="14066" y="72967"/>
                  </a:lnTo>
                  <a:lnTo>
                    <a:pt x="14317" y="73269"/>
                  </a:lnTo>
                  <a:lnTo>
                    <a:pt x="14515" y="73571"/>
                  </a:lnTo>
                  <a:lnTo>
                    <a:pt x="14660" y="73763"/>
                  </a:lnTo>
                  <a:lnTo>
                    <a:pt x="14726" y="73873"/>
                  </a:lnTo>
                  <a:lnTo>
                    <a:pt x="14897" y="74120"/>
                  </a:lnTo>
                  <a:lnTo>
                    <a:pt x="15069" y="74395"/>
                  </a:lnTo>
                  <a:lnTo>
                    <a:pt x="15254" y="74587"/>
                  </a:lnTo>
                  <a:lnTo>
                    <a:pt x="15385" y="74780"/>
                  </a:lnTo>
                  <a:lnTo>
                    <a:pt x="15517" y="74917"/>
                  </a:lnTo>
                  <a:lnTo>
                    <a:pt x="15623" y="75000"/>
                  </a:lnTo>
                  <a:lnTo>
                    <a:pt x="15715" y="75027"/>
                  </a:lnTo>
                  <a:lnTo>
                    <a:pt x="15742" y="75000"/>
                  </a:lnTo>
                  <a:lnTo>
                    <a:pt x="15768" y="74890"/>
                  </a:lnTo>
                  <a:lnTo>
                    <a:pt x="15795" y="74780"/>
                  </a:lnTo>
                  <a:lnTo>
                    <a:pt x="15795" y="74615"/>
                  </a:lnTo>
                  <a:lnTo>
                    <a:pt x="15795" y="74505"/>
                  </a:lnTo>
                  <a:lnTo>
                    <a:pt x="15755" y="74120"/>
                  </a:lnTo>
                  <a:lnTo>
                    <a:pt x="15715" y="73763"/>
                  </a:lnTo>
                  <a:lnTo>
                    <a:pt x="15663" y="73543"/>
                  </a:lnTo>
                  <a:lnTo>
                    <a:pt x="15583" y="73269"/>
                  </a:lnTo>
                  <a:lnTo>
                    <a:pt x="15465" y="72967"/>
                  </a:lnTo>
                  <a:lnTo>
                    <a:pt x="15346" y="72664"/>
                  </a:lnTo>
                  <a:lnTo>
                    <a:pt x="15201" y="72307"/>
                  </a:lnTo>
                  <a:lnTo>
                    <a:pt x="15029" y="71978"/>
                  </a:lnTo>
                  <a:lnTo>
                    <a:pt x="14871" y="71648"/>
                  </a:lnTo>
                  <a:lnTo>
                    <a:pt x="14686" y="71318"/>
                  </a:lnTo>
                  <a:lnTo>
                    <a:pt x="14554" y="71098"/>
                  </a:lnTo>
                  <a:lnTo>
                    <a:pt x="14264" y="70494"/>
                  </a:lnTo>
                  <a:lnTo>
                    <a:pt x="14053" y="70054"/>
                  </a:lnTo>
                  <a:lnTo>
                    <a:pt x="13934" y="69340"/>
                  </a:lnTo>
                  <a:lnTo>
                    <a:pt x="13855" y="68626"/>
                  </a:lnTo>
                  <a:lnTo>
                    <a:pt x="13815" y="68296"/>
                  </a:lnTo>
                  <a:lnTo>
                    <a:pt x="13802" y="68021"/>
                  </a:lnTo>
                  <a:lnTo>
                    <a:pt x="13802" y="67774"/>
                  </a:lnTo>
                  <a:lnTo>
                    <a:pt x="13802" y="67582"/>
                  </a:lnTo>
                  <a:lnTo>
                    <a:pt x="13828" y="67390"/>
                  </a:lnTo>
                  <a:lnTo>
                    <a:pt x="13894" y="67142"/>
                  </a:lnTo>
                  <a:lnTo>
                    <a:pt x="13987" y="66840"/>
                  </a:lnTo>
                  <a:lnTo>
                    <a:pt x="14106" y="66593"/>
                  </a:lnTo>
                  <a:lnTo>
                    <a:pt x="14251" y="66263"/>
                  </a:lnTo>
                  <a:lnTo>
                    <a:pt x="14409" y="65961"/>
                  </a:lnTo>
                  <a:lnTo>
                    <a:pt x="14581" y="65631"/>
                  </a:lnTo>
                  <a:lnTo>
                    <a:pt x="14765" y="65329"/>
                  </a:lnTo>
                  <a:lnTo>
                    <a:pt x="14792" y="65329"/>
                  </a:lnTo>
                  <a:lnTo>
                    <a:pt x="14884" y="65439"/>
                  </a:lnTo>
                  <a:lnTo>
                    <a:pt x="14950" y="65604"/>
                  </a:lnTo>
                  <a:lnTo>
                    <a:pt x="15029" y="65851"/>
                  </a:lnTo>
                  <a:lnTo>
                    <a:pt x="15122" y="66236"/>
                  </a:lnTo>
                  <a:lnTo>
                    <a:pt x="15254" y="66758"/>
                  </a:lnTo>
                  <a:lnTo>
                    <a:pt x="15385" y="67335"/>
                  </a:lnTo>
                  <a:lnTo>
                    <a:pt x="15544" y="67967"/>
                  </a:lnTo>
                  <a:lnTo>
                    <a:pt x="15715" y="68543"/>
                  </a:lnTo>
                  <a:lnTo>
                    <a:pt x="15887" y="69065"/>
                  </a:lnTo>
                  <a:lnTo>
                    <a:pt x="16045" y="69532"/>
                  </a:lnTo>
                  <a:lnTo>
                    <a:pt x="16190" y="69890"/>
                  </a:lnTo>
                  <a:lnTo>
                    <a:pt x="16243" y="70054"/>
                  </a:lnTo>
                  <a:lnTo>
                    <a:pt x="16309" y="70164"/>
                  </a:lnTo>
                  <a:lnTo>
                    <a:pt x="16375" y="70219"/>
                  </a:lnTo>
                  <a:lnTo>
                    <a:pt x="16402" y="70247"/>
                  </a:lnTo>
                  <a:lnTo>
                    <a:pt x="16520" y="70357"/>
                  </a:lnTo>
                  <a:lnTo>
                    <a:pt x="16626" y="70521"/>
                  </a:lnTo>
                  <a:lnTo>
                    <a:pt x="16771" y="70796"/>
                  </a:lnTo>
                  <a:lnTo>
                    <a:pt x="16916" y="71098"/>
                  </a:lnTo>
                  <a:lnTo>
                    <a:pt x="17061" y="71373"/>
                  </a:lnTo>
                  <a:lnTo>
                    <a:pt x="17167" y="71648"/>
                  </a:lnTo>
                  <a:lnTo>
                    <a:pt x="17272" y="71923"/>
                  </a:lnTo>
                  <a:lnTo>
                    <a:pt x="17299" y="72087"/>
                  </a:lnTo>
                  <a:lnTo>
                    <a:pt x="17365" y="72554"/>
                  </a:lnTo>
                  <a:lnTo>
                    <a:pt x="17378" y="72747"/>
                  </a:lnTo>
                  <a:lnTo>
                    <a:pt x="17431" y="73269"/>
                  </a:lnTo>
                  <a:lnTo>
                    <a:pt x="17470" y="73818"/>
                  </a:lnTo>
                  <a:lnTo>
                    <a:pt x="17510" y="74423"/>
                  </a:lnTo>
                  <a:lnTo>
                    <a:pt x="17523" y="75054"/>
                  </a:lnTo>
                  <a:lnTo>
                    <a:pt x="17550" y="75659"/>
                  </a:lnTo>
                  <a:lnTo>
                    <a:pt x="17550" y="76236"/>
                  </a:lnTo>
                  <a:lnTo>
                    <a:pt x="17550" y="76813"/>
                  </a:lnTo>
                  <a:lnTo>
                    <a:pt x="17536" y="77307"/>
                  </a:lnTo>
                  <a:lnTo>
                    <a:pt x="17827" y="77472"/>
                  </a:lnTo>
                  <a:lnTo>
                    <a:pt x="17866" y="77527"/>
                  </a:lnTo>
                  <a:lnTo>
                    <a:pt x="17932" y="77609"/>
                  </a:lnTo>
                  <a:lnTo>
                    <a:pt x="17985" y="77692"/>
                  </a:lnTo>
                  <a:lnTo>
                    <a:pt x="18051" y="77802"/>
                  </a:lnTo>
                  <a:lnTo>
                    <a:pt x="18157" y="78076"/>
                  </a:lnTo>
                  <a:lnTo>
                    <a:pt x="18262" y="78351"/>
                  </a:lnTo>
                  <a:lnTo>
                    <a:pt x="18368" y="78626"/>
                  </a:lnTo>
                  <a:lnTo>
                    <a:pt x="18460" y="78846"/>
                  </a:lnTo>
                  <a:lnTo>
                    <a:pt x="18500" y="78956"/>
                  </a:lnTo>
                  <a:lnTo>
                    <a:pt x="18552" y="79065"/>
                  </a:lnTo>
                  <a:lnTo>
                    <a:pt x="18579" y="79093"/>
                  </a:lnTo>
                  <a:lnTo>
                    <a:pt x="18618" y="79093"/>
                  </a:lnTo>
                  <a:lnTo>
                    <a:pt x="18790" y="79093"/>
                  </a:lnTo>
                  <a:lnTo>
                    <a:pt x="18856" y="79120"/>
                  </a:lnTo>
                  <a:lnTo>
                    <a:pt x="18882" y="79148"/>
                  </a:lnTo>
                  <a:lnTo>
                    <a:pt x="18935" y="79230"/>
                  </a:lnTo>
                  <a:lnTo>
                    <a:pt x="18988" y="79285"/>
                  </a:lnTo>
                  <a:lnTo>
                    <a:pt x="19041" y="79478"/>
                  </a:lnTo>
                  <a:lnTo>
                    <a:pt x="19107" y="79725"/>
                  </a:lnTo>
                  <a:lnTo>
                    <a:pt x="19146" y="79972"/>
                  </a:lnTo>
                  <a:lnTo>
                    <a:pt x="19159" y="80302"/>
                  </a:lnTo>
                  <a:lnTo>
                    <a:pt x="19159" y="80631"/>
                  </a:lnTo>
                  <a:lnTo>
                    <a:pt x="19146" y="81016"/>
                  </a:lnTo>
                  <a:lnTo>
                    <a:pt x="19318" y="81016"/>
                  </a:lnTo>
                  <a:lnTo>
                    <a:pt x="19489" y="81016"/>
                  </a:lnTo>
                  <a:lnTo>
                    <a:pt x="19621" y="80631"/>
                  </a:lnTo>
                  <a:lnTo>
                    <a:pt x="19766" y="80247"/>
                  </a:lnTo>
                  <a:lnTo>
                    <a:pt x="19872" y="79917"/>
                  </a:lnTo>
                  <a:lnTo>
                    <a:pt x="19964" y="79615"/>
                  </a:lnTo>
                  <a:lnTo>
                    <a:pt x="20043" y="79395"/>
                  </a:lnTo>
                  <a:lnTo>
                    <a:pt x="20162" y="79148"/>
                  </a:lnTo>
                  <a:lnTo>
                    <a:pt x="20255" y="78928"/>
                  </a:lnTo>
                  <a:lnTo>
                    <a:pt x="20347" y="78763"/>
                  </a:lnTo>
                  <a:lnTo>
                    <a:pt x="20387" y="78681"/>
                  </a:lnTo>
                  <a:lnTo>
                    <a:pt x="20400" y="78626"/>
                  </a:lnTo>
                  <a:lnTo>
                    <a:pt x="20400" y="78516"/>
                  </a:lnTo>
                  <a:lnTo>
                    <a:pt x="20387" y="78434"/>
                  </a:lnTo>
                  <a:lnTo>
                    <a:pt x="20360" y="78324"/>
                  </a:lnTo>
                  <a:lnTo>
                    <a:pt x="20321" y="78241"/>
                  </a:lnTo>
                  <a:lnTo>
                    <a:pt x="20268" y="78131"/>
                  </a:lnTo>
                  <a:lnTo>
                    <a:pt x="20202" y="78021"/>
                  </a:lnTo>
                  <a:lnTo>
                    <a:pt x="19964" y="77692"/>
                  </a:lnTo>
                  <a:lnTo>
                    <a:pt x="19846" y="77472"/>
                  </a:lnTo>
                  <a:lnTo>
                    <a:pt x="19846" y="77032"/>
                  </a:lnTo>
                  <a:lnTo>
                    <a:pt x="19846" y="76565"/>
                  </a:lnTo>
                  <a:lnTo>
                    <a:pt x="19859" y="76208"/>
                  </a:lnTo>
                  <a:lnTo>
                    <a:pt x="19898" y="75851"/>
                  </a:lnTo>
                  <a:lnTo>
                    <a:pt x="19951" y="75521"/>
                  </a:lnTo>
                  <a:lnTo>
                    <a:pt x="20030" y="75247"/>
                  </a:lnTo>
                  <a:lnTo>
                    <a:pt x="20096" y="75027"/>
                  </a:lnTo>
                  <a:lnTo>
                    <a:pt x="20175" y="74835"/>
                  </a:lnTo>
                  <a:lnTo>
                    <a:pt x="20228" y="74752"/>
                  </a:lnTo>
                  <a:lnTo>
                    <a:pt x="20268" y="74725"/>
                  </a:lnTo>
                  <a:lnTo>
                    <a:pt x="20321" y="74697"/>
                  </a:lnTo>
                  <a:lnTo>
                    <a:pt x="20347" y="74697"/>
                  </a:lnTo>
                  <a:lnTo>
                    <a:pt x="20545" y="74670"/>
                  </a:lnTo>
                  <a:lnTo>
                    <a:pt x="20730" y="74587"/>
                  </a:lnTo>
                  <a:lnTo>
                    <a:pt x="20901" y="74505"/>
                  </a:lnTo>
                  <a:lnTo>
                    <a:pt x="21033" y="74368"/>
                  </a:lnTo>
                  <a:lnTo>
                    <a:pt x="21165" y="74230"/>
                  </a:lnTo>
                  <a:lnTo>
                    <a:pt x="21363" y="74120"/>
                  </a:lnTo>
                  <a:lnTo>
                    <a:pt x="21587" y="74065"/>
                  </a:lnTo>
                  <a:lnTo>
                    <a:pt x="21825" y="74065"/>
                  </a:lnTo>
                  <a:lnTo>
                    <a:pt x="21812" y="74230"/>
                  </a:lnTo>
                  <a:lnTo>
                    <a:pt x="21812" y="74423"/>
                  </a:lnTo>
                  <a:lnTo>
                    <a:pt x="21812" y="74587"/>
                  </a:lnTo>
                  <a:lnTo>
                    <a:pt x="21825" y="74697"/>
                  </a:lnTo>
                  <a:lnTo>
                    <a:pt x="21917" y="74752"/>
                  </a:lnTo>
                  <a:lnTo>
                    <a:pt x="22076" y="74917"/>
                  </a:lnTo>
                  <a:lnTo>
                    <a:pt x="22194" y="75000"/>
                  </a:lnTo>
                  <a:lnTo>
                    <a:pt x="22287" y="75054"/>
                  </a:lnTo>
                  <a:lnTo>
                    <a:pt x="22379" y="75109"/>
                  </a:lnTo>
                  <a:lnTo>
                    <a:pt x="22485" y="75109"/>
                  </a:lnTo>
                  <a:lnTo>
                    <a:pt x="22669" y="75192"/>
                  </a:lnTo>
                  <a:lnTo>
                    <a:pt x="22696" y="75219"/>
                  </a:lnTo>
                  <a:lnTo>
                    <a:pt x="22696" y="78516"/>
                  </a:lnTo>
                  <a:lnTo>
                    <a:pt x="22696" y="80192"/>
                  </a:lnTo>
                  <a:lnTo>
                    <a:pt x="22683" y="80357"/>
                  </a:lnTo>
                  <a:lnTo>
                    <a:pt x="22669" y="80549"/>
                  </a:lnTo>
                  <a:lnTo>
                    <a:pt x="22643" y="80741"/>
                  </a:lnTo>
                  <a:lnTo>
                    <a:pt x="22603" y="80934"/>
                  </a:lnTo>
                  <a:lnTo>
                    <a:pt x="22511" y="81401"/>
                  </a:lnTo>
                  <a:lnTo>
                    <a:pt x="22392" y="81813"/>
                  </a:lnTo>
                  <a:lnTo>
                    <a:pt x="22696" y="82005"/>
                  </a:lnTo>
                  <a:lnTo>
                    <a:pt x="22999" y="82170"/>
                  </a:lnTo>
                  <a:lnTo>
                    <a:pt x="23342" y="82087"/>
                  </a:lnTo>
                  <a:lnTo>
                    <a:pt x="23778" y="82060"/>
                  </a:lnTo>
                  <a:lnTo>
                    <a:pt x="24279" y="82032"/>
                  </a:lnTo>
                  <a:lnTo>
                    <a:pt x="24754" y="82032"/>
                  </a:lnTo>
                  <a:lnTo>
                    <a:pt x="25216" y="82032"/>
                  </a:lnTo>
                  <a:lnTo>
                    <a:pt x="25678" y="82060"/>
                  </a:lnTo>
                  <a:lnTo>
                    <a:pt x="26047" y="82060"/>
                  </a:lnTo>
                  <a:lnTo>
                    <a:pt x="26338" y="82060"/>
                  </a:lnTo>
                  <a:lnTo>
                    <a:pt x="26391" y="82060"/>
                  </a:lnTo>
                  <a:lnTo>
                    <a:pt x="26430" y="82087"/>
                  </a:lnTo>
                  <a:lnTo>
                    <a:pt x="26483" y="82170"/>
                  </a:lnTo>
                  <a:lnTo>
                    <a:pt x="26536" y="82225"/>
                  </a:lnTo>
                  <a:lnTo>
                    <a:pt x="26641" y="82390"/>
                  </a:lnTo>
                  <a:lnTo>
                    <a:pt x="26734" y="82664"/>
                  </a:lnTo>
                  <a:lnTo>
                    <a:pt x="26826" y="82967"/>
                  </a:lnTo>
                  <a:lnTo>
                    <a:pt x="26918" y="83296"/>
                  </a:lnTo>
                  <a:lnTo>
                    <a:pt x="26998" y="83653"/>
                  </a:lnTo>
                  <a:lnTo>
                    <a:pt x="27050" y="84065"/>
                  </a:lnTo>
                  <a:lnTo>
                    <a:pt x="27156" y="84945"/>
                  </a:lnTo>
                  <a:lnTo>
                    <a:pt x="27248" y="85879"/>
                  </a:lnTo>
                  <a:lnTo>
                    <a:pt x="27341" y="86730"/>
                  </a:lnTo>
                  <a:lnTo>
                    <a:pt x="27393" y="87390"/>
                  </a:lnTo>
                  <a:lnTo>
                    <a:pt x="27407" y="87692"/>
                  </a:lnTo>
                  <a:lnTo>
                    <a:pt x="27420" y="87967"/>
                  </a:lnTo>
                  <a:lnTo>
                    <a:pt x="27420" y="88241"/>
                  </a:lnTo>
                  <a:lnTo>
                    <a:pt x="27420" y="88489"/>
                  </a:lnTo>
                  <a:lnTo>
                    <a:pt x="27407" y="88736"/>
                  </a:lnTo>
                  <a:lnTo>
                    <a:pt x="27367" y="88956"/>
                  </a:lnTo>
                  <a:lnTo>
                    <a:pt x="27341" y="89120"/>
                  </a:lnTo>
                  <a:lnTo>
                    <a:pt x="27314" y="89258"/>
                  </a:lnTo>
                  <a:lnTo>
                    <a:pt x="27261" y="89340"/>
                  </a:lnTo>
                  <a:lnTo>
                    <a:pt x="27182" y="89450"/>
                  </a:lnTo>
                  <a:lnTo>
                    <a:pt x="27090" y="89505"/>
                  </a:lnTo>
                  <a:lnTo>
                    <a:pt x="26958" y="89615"/>
                  </a:lnTo>
                  <a:lnTo>
                    <a:pt x="26852" y="89642"/>
                  </a:lnTo>
                  <a:lnTo>
                    <a:pt x="26707" y="89697"/>
                  </a:lnTo>
                  <a:lnTo>
                    <a:pt x="26562" y="89752"/>
                  </a:lnTo>
                  <a:lnTo>
                    <a:pt x="26417" y="89752"/>
                  </a:lnTo>
                  <a:lnTo>
                    <a:pt x="26351" y="89752"/>
                  </a:lnTo>
                  <a:lnTo>
                    <a:pt x="26298" y="89780"/>
                  </a:lnTo>
                  <a:lnTo>
                    <a:pt x="26245" y="89807"/>
                  </a:lnTo>
                  <a:lnTo>
                    <a:pt x="26193" y="89862"/>
                  </a:lnTo>
                  <a:lnTo>
                    <a:pt x="26166" y="89972"/>
                  </a:lnTo>
                  <a:lnTo>
                    <a:pt x="26127" y="90027"/>
                  </a:lnTo>
                  <a:lnTo>
                    <a:pt x="26100" y="90137"/>
                  </a:lnTo>
                  <a:lnTo>
                    <a:pt x="26100" y="90274"/>
                  </a:lnTo>
                  <a:lnTo>
                    <a:pt x="26100" y="90549"/>
                  </a:lnTo>
                  <a:lnTo>
                    <a:pt x="26127" y="90824"/>
                  </a:lnTo>
                  <a:lnTo>
                    <a:pt x="26193" y="91208"/>
                  </a:lnTo>
                  <a:lnTo>
                    <a:pt x="26298" y="91565"/>
                  </a:lnTo>
                  <a:lnTo>
                    <a:pt x="26404" y="91950"/>
                  </a:lnTo>
                  <a:lnTo>
                    <a:pt x="26509" y="92390"/>
                  </a:lnTo>
                  <a:lnTo>
                    <a:pt x="26641" y="92857"/>
                  </a:lnTo>
                  <a:lnTo>
                    <a:pt x="26734" y="93324"/>
                  </a:lnTo>
                  <a:lnTo>
                    <a:pt x="26826" y="93818"/>
                  </a:lnTo>
                  <a:lnTo>
                    <a:pt x="26918" y="94230"/>
                  </a:lnTo>
                  <a:lnTo>
                    <a:pt x="26971" y="94670"/>
                  </a:lnTo>
                  <a:lnTo>
                    <a:pt x="27024" y="95054"/>
                  </a:lnTo>
                  <a:lnTo>
                    <a:pt x="27077" y="95412"/>
                  </a:lnTo>
                  <a:lnTo>
                    <a:pt x="27116" y="95741"/>
                  </a:lnTo>
                  <a:lnTo>
                    <a:pt x="27169" y="96016"/>
                  </a:lnTo>
                  <a:lnTo>
                    <a:pt x="27235" y="96263"/>
                  </a:lnTo>
                  <a:lnTo>
                    <a:pt x="27288" y="96483"/>
                  </a:lnTo>
                  <a:lnTo>
                    <a:pt x="27354" y="96648"/>
                  </a:lnTo>
                  <a:lnTo>
                    <a:pt x="27420" y="96758"/>
                  </a:lnTo>
                  <a:lnTo>
                    <a:pt x="27486" y="96785"/>
                  </a:lnTo>
                  <a:lnTo>
                    <a:pt x="27552" y="96813"/>
                  </a:lnTo>
                  <a:lnTo>
                    <a:pt x="27631" y="96923"/>
                  </a:lnTo>
                  <a:lnTo>
                    <a:pt x="27723" y="97087"/>
                  </a:lnTo>
                  <a:lnTo>
                    <a:pt x="27816" y="97307"/>
                  </a:lnTo>
                  <a:lnTo>
                    <a:pt x="27934" y="97582"/>
                  </a:lnTo>
                  <a:lnTo>
                    <a:pt x="28027" y="97884"/>
                  </a:lnTo>
                  <a:lnTo>
                    <a:pt x="28132" y="98214"/>
                  </a:lnTo>
                  <a:lnTo>
                    <a:pt x="28251" y="98571"/>
                  </a:lnTo>
                  <a:lnTo>
                    <a:pt x="28449" y="99478"/>
                  </a:lnTo>
                  <a:lnTo>
                    <a:pt x="28713" y="100494"/>
                  </a:lnTo>
                  <a:lnTo>
                    <a:pt x="28950" y="101593"/>
                  </a:lnTo>
                  <a:lnTo>
                    <a:pt x="29175" y="102554"/>
                  </a:lnTo>
                  <a:lnTo>
                    <a:pt x="29188" y="102637"/>
                  </a:lnTo>
                  <a:lnTo>
                    <a:pt x="29280" y="103104"/>
                  </a:lnTo>
                  <a:lnTo>
                    <a:pt x="29412" y="103598"/>
                  </a:lnTo>
                  <a:lnTo>
                    <a:pt x="29544" y="104120"/>
                  </a:lnTo>
                  <a:lnTo>
                    <a:pt x="29703" y="104697"/>
                  </a:lnTo>
                  <a:lnTo>
                    <a:pt x="29887" y="105219"/>
                  </a:lnTo>
                  <a:lnTo>
                    <a:pt x="30046" y="105714"/>
                  </a:lnTo>
                  <a:lnTo>
                    <a:pt x="30217" y="106181"/>
                  </a:lnTo>
                  <a:lnTo>
                    <a:pt x="30376" y="106565"/>
                  </a:lnTo>
                  <a:lnTo>
                    <a:pt x="30389" y="106648"/>
                  </a:lnTo>
                  <a:lnTo>
                    <a:pt x="30428" y="106785"/>
                  </a:lnTo>
                  <a:lnTo>
                    <a:pt x="30468" y="106950"/>
                  </a:lnTo>
                  <a:lnTo>
                    <a:pt x="30481" y="107142"/>
                  </a:lnTo>
                  <a:lnTo>
                    <a:pt x="30521" y="107774"/>
                  </a:lnTo>
                  <a:lnTo>
                    <a:pt x="30600" y="108873"/>
                  </a:lnTo>
                  <a:lnTo>
                    <a:pt x="30653" y="109423"/>
                  </a:lnTo>
                  <a:lnTo>
                    <a:pt x="30705" y="109917"/>
                  </a:lnTo>
                  <a:lnTo>
                    <a:pt x="30745" y="110109"/>
                  </a:lnTo>
                  <a:lnTo>
                    <a:pt x="30771" y="110247"/>
                  </a:lnTo>
                  <a:lnTo>
                    <a:pt x="30811" y="110357"/>
                  </a:lnTo>
                  <a:lnTo>
                    <a:pt x="30837" y="110384"/>
                  </a:lnTo>
                  <a:lnTo>
                    <a:pt x="30917" y="110439"/>
                  </a:lnTo>
                  <a:lnTo>
                    <a:pt x="31022" y="110549"/>
                  </a:lnTo>
                  <a:lnTo>
                    <a:pt x="31167" y="110714"/>
                  </a:lnTo>
                  <a:lnTo>
                    <a:pt x="31299" y="110934"/>
                  </a:lnTo>
                  <a:lnTo>
                    <a:pt x="31444" y="111153"/>
                  </a:lnTo>
                  <a:lnTo>
                    <a:pt x="31550" y="111373"/>
                  </a:lnTo>
                  <a:lnTo>
                    <a:pt x="31642" y="111565"/>
                  </a:lnTo>
                  <a:lnTo>
                    <a:pt x="31708" y="111730"/>
                  </a:lnTo>
                  <a:lnTo>
                    <a:pt x="31787" y="112115"/>
                  </a:lnTo>
                  <a:lnTo>
                    <a:pt x="31867" y="112829"/>
                  </a:lnTo>
                  <a:lnTo>
                    <a:pt x="31946" y="113681"/>
                  </a:lnTo>
                  <a:lnTo>
                    <a:pt x="31999" y="114642"/>
                  </a:lnTo>
                  <a:lnTo>
                    <a:pt x="32012" y="115549"/>
                  </a:lnTo>
                  <a:lnTo>
                    <a:pt x="32025" y="116346"/>
                  </a:lnTo>
                  <a:lnTo>
                    <a:pt x="32078" y="117142"/>
                  </a:lnTo>
                  <a:lnTo>
                    <a:pt x="32104" y="117472"/>
                  </a:lnTo>
                  <a:lnTo>
                    <a:pt x="32144" y="117747"/>
                  </a:lnTo>
                  <a:lnTo>
                    <a:pt x="32183" y="118021"/>
                  </a:lnTo>
                  <a:lnTo>
                    <a:pt x="32223" y="118186"/>
                  </a:lnTo>
                  <a:lnTo>
                    <a:pt x="32289" y="118324"/>
                  </a:lnTo>
                  <a:lnTo>
                    <a:pt x="32381" y="118461"/>
                  </a:lnTo>
                  <a:lnTo>
                    <a:pt x="32500" y="118543"/>
                  </a:lnTo>
                  <a:lnTo>
                    <a:pt x="32658" y="118626"/>
                  </a:lnTo>
                  <a:lnTo>
                    <a:pt x="32817" y="118681"/>
                  </a:lnTo>
                  <a:lnTo>
                    <a:pt x="33015" y="118708"/>
                  </a:lnTo>
                  <a:lnTo>
                    <a:pt x="33199" y="118708"/>
                  </a:lnTo>
                  <a:lnTo>
                    <a:pt x="33397" y="118681"/>
                  </a:lnTo>
                  <a:lnTo>
                    <a:pt x="33516" y="118846"/>
                  </a:lnTo>
                  <a:lnTo>
                    <a:pt x="33648" y="119038"/>
                  </a:lnTo>
                  <a:lnTo>
                    <a:pt x="33938" y="119258"/>
                  </a:lnTo>
                  <a:lnTo>
                    <a:pt x="34189" y="119478"/>
                  </a:lnTo>
                  <a:lnTo>
                    <a:pt x="34427" y="119670"/>
                  </a:lnTo>
                  <a:lnTo>
                    <a:pt x="34585" y="119835"/>
                  </a:lnTo>
                  <a:lnTo>
                    <a:pt x="34651" y="119917"/>
                  </a:lnTo>
                  <a:lnTo>
                    <a:pt x="34717" y="119972"/>
                  </a:lnTo>
                  <a:lnTo>
                    <a:pt x="34796" y="119999"/>
                  </a:lnTo>
                  <a:lnTo>
                    <a:pt x="34888" y="119999"/>
                  </a:lnTo>
                  <a:lnTo>
                    <a:pt x="34968" y="119999"/>
                  </a:lnTo>
                  <a:lnTo>
                    <a:pt x="35047" y="119972"/>
                  </a:lnTo>
                  <a:lnTo>
                    <a:pt x="35139" y="119917"/>
                  </a:lnTo>
                  <a:lnTo>
                    <a:pt x="35205" y="119835"/>
                  </a:lnTo>
                  <a:lnTo>
                    <a:pt x="35363" y="119670"/>
                  </a:lnTo>
                  <a:lnTo>
                    <a:pt x="35509" y="119478"/>
                  </a:lnTo>
                  <a:lnTo>
                    <a:pt x="35654" y="119285"/>
                  </a:lnTo>
                  <a:lnTo>
                    <a:pt x="35746" y="119093"/>
                  </a:lnTo>
                  <a:lnTo>
                    <a:pt x="35839" y="118928"/>
                  </a:lnTo>
                  <a:lnTo>
                    <a:pt x="35944" y="118791"/>
                  </a:lnTo>
                  <a:lnTo>
                    <a:pt x="36023" y="118653"/>
                  </a:lnTo>
                  <a:lnTo>
                    <a:pt x="36076" y="118598"/>
                  </a:lnTo>
                  <a:lnTo>
                    <a:pt x="36380" y="118598"/>
                  </a:lnTo>
                  <a:lnTo>
                    <a:pt x="37250" y="118598"/>
                  </a:lnTo>
                  <a:lnTo>
                    <a:pt x="37462" y="118598"/>
                  </a:lnTo>
                  <a:lnTo>
                    <a:pt x="37528" y="118351"/>
                  </a:lnTo>
                  <a:lnTo>
                    <a:pt x="37620" y="118076"/>
                  </a:lnTo>
                  <a:lnTo>
                    <a:pt x="37699" y="117857"/>
                  </a:lnTo>
                  <a:lnTo>
                    <a:pt x="37818" y="117582"/>
                  </a:lnTo>
                  <a:lnTo>
                    <a:pt x="37910" y="117390"/>
                  </a:lnTo>
                  <a:lnTo>
                    <a:pt x="38003" y="117197"/>
                  </a:lnTo>
                  <a:lnTo>
                    <a:pt x="38108" y="117005"/>
                  </a:lnTo>
                  <a:lnTo>
                    <a:pt x="38201" y="116868"/>
                  </a:lnTo>
                  <a:lnTo>
                    <a:pt x="38293" y="116758"/>
                  </a:lnTo>
                  <a:lnTo>
                    <a:pt x="38359" y="116648"/>
                  </a:lnTo>
                  <a:lnTo>
                    <a:pt x="38412" y="116510"/>
                  </a:lnTo>
                  <a:lnTo>
                    <a:pt x="38451" y="116401"/>
                  </a:lnTo>
                  <a:lnTo>
                    <a:pt x="38478" y="116263"/>
                  </a:lnTo>
                  <a:lnTo>
                    <a:pt x="38491" y="116181"/>
                  </a:lnTo>
                  <a:lnTo>
                    <a:pt x="38478" y="116071"/>
                  </a:lnTo>
                  <a:lnTo>
                    <a:pt x="38464" y="115961"/>
                  </a:lnTo>
                  <a:lnTo>
                    <a:pt x="38438" y="115906"/>
                  </a:lnTo>
                  <a:lnTo>
                    <a:pt x="38398" y="115796"/>
                  </a:lnTo>
                  <a:lnTo>
                    <a:pt x="38398" y="115714"/>
                  </a:lnTo>
                  <a:lnTo>
                    <a:pt x="38385" y="115604"/>
                  </a:lnTo>
                  <a:lnTo>
                    <a:pt x="38398" y="115521"/>
                  </a:lnTo>
                  <a:lnTo>
                    <a:pt x="38398" y="115439"/>
                  </a:lnTo>
                  <a:lnTo>
                    <a:pt x="38438" y="115357"/>
                  </a:lnTo>
                  <a:lnTo>
                    <a:pt x="38464" y="115247"/>
                  </a:lnTo>
                  <a:lnTo>
                    <a:pt x="38491" y="115137"/>
                  </a:lnTo>
                  <a:lnTo>
                    <a:pt x="38517" y="115027"/>
                  </a:lnTo>
                  <a:lnTo>
                    <a:pt x="38517" y="114835"/>
                  </a:lnTo>
                  <a:lnTo>
                    <a:pt x="38517" y="114642"/>
                  </a:lnTo>
                  <a:lnTo>
                    <a:pt x="38491" y="114450"/>
                  </a:lnTo>
                  <a:lnTo>
                    <a:pt x="38464" y="114230"/>
                  </a:lnTo>
                  <a:lnTo>
                    <a:pt x="38412" y="113956"/>
                  </a:lnTo>
                  <a:lnTo>
                    <a:pt x="38372" y="113736"/>
                  </a:lnTo>
                  <a:lnTo>
                    <a:pt x="38636" y="113736"/>
                  </a:lnTo>
                  <a:lnTo>
                    <a:pt x="38900" y="113736"/>
                  </a:lnTo>
                  <a:lnTo>
                    <a:pt x="39111" y="113791"/>
                  </a:lnTo>
                  <a:lnTo>
                    <a:pt x="39375" y="113818"/>
                  </a:lnTo>
                  <a:lnTo>
                    <a:pt x="39573" y="113818"/>
                  </a:lnTo>
                  <a:lnTo>
                    <a:pt x="39771" y="113818"/>
                  </a:lnTo>
                  <a:lnTo>
                    <a:pt x="39837" y="113763"/>
                  </a:lnTo>
                  <a:lnTo>
                    <a:pt x="39890" y="113681"/>
                  </a:lnTo>
                  <a:lnTo>
                    <a:pt x="39956" y="113516"/>
                  </a:lnTo>
                  <a:lnTo>
                    <a:pt x="40008" y="113351"/>
                  </a:lnTo>
                  <a:lnTo>
                    <a:pt x="40048" y="113131"/>
                  </a:lnTo>
                  <a:lnTo>
                    <a:pt x="40087" y="112884"/>
                  </a:lnTo>
                  <a:lnTo>
                    <a:pt x="40101" y="112637"/>
                  </a:lnTo>
                  <a:lnTo>
                    <a:pt x="40101" y="112362"/>
                  </a:lnTo>
                  <a:lnTo>
                    <a:pt x="40114" y="111730"/>
                  </a:lnTo>
                  <a:lnTo>
                    <a:pt x="40153" y="110989"/>
                  </a:lnTo>
                  <a:lnTo>
                    <a:pt x="40180" y="110247"/>
                  </a:lnTo>
                  <a:lnTo>
                    <a:pt x="40246" y="109587"/>
                  </a:lnTo>
                  <a:lnTo>
                    <a:pt x="40497" y="109587"/>
                  </a:lnTo>
                  <a:lnTo>
                    <a:pt x="40747" y="109587"/>
                  </a:lnTo>
                  <a:lnTo>
                    <a:pt x="40853" y="109560"/>
                  </a:lnTo>
                  <a:lnTo>
                    <a:pt x="40945" y="109450"/>
                  </a:lnTo>
                  <a:lnTo>
                    <a:pt x="41051" y="109368"/>
                  </a:lnTo>
                  <a:lnTo>
                    <a:pt x="41156" y="109230"/>
                  </a:lnTo>
                  <a:lnTo>
                    <a:pt x="41262" y="109065"/>
                  </a:lnTo>
                  <a:lnTo>
                    <a:pt x="41354" y="108901"/>
                  </a:lnTo>
                  <a:lnTo>
                    <a:pt x="41433" y="108708"/>
                  </a:lnTo>
                  <a:lnTo>
                    <a:pt x="41513" y="108489"/>
                  </a:lnTo>
                  <a:lnTo>
                    <a:pt x="41645" y="108076"/>
                  </a:lnTo>
                  <a:lnTo>
                    <a:pt x="41737" y="107609"/>
                  </a:lnTo>
                  <a:lnTo>
                    <a:pt x="41790" y="107362"/>
                  </a:lnTo>
                  <a:lnTo>
                    <a:pt x="41816" y="107170"/>
                  </a:lnTo>
                  <a:lnTo>
                    <a:pt x="41829" y="107005"/>
                  </a:lnTo>
                  <a:lnTo>
                    <a:pt x="41829" y="106840"/>
                  </a:lnTo>
                  <a:lnTo>
                    <a:pt x="41829" y="106456"/>
                  </a:lnTo>
                  <a:lnTo>
                    <a:pt x="41829" y="105824"/>
                  </a:lnTo>
                  <a:lnTo>
                    <a:pt x="41829" y="105082"/>
                  </a:lnTo>
                  <a:lnTo>
                    <a:pt x="41816" y="104285"/>
                  </a:lnTo>
                  <a:lnTo>
                    <a:pt x="41829" y="103461"/>
                  </a:lnTo>
                  <a:lnTo>
                    <a:pt x="41882" y="102637"/>
                  </a:lnTo>
                  <a:lnTo>
                    <a:pt x="41895" y="102252"/>
                  </a:lnTo>
                  <a:lnTo>
                    <a:pt x="41948" y="101895"/>
                  </a:lnTo>
                  <a:lnTo>
                    <a:pt x="41974" y="101538"/>
                  </a:lnTo>
                  <a:lnTo>
                    <a:pt x="42027" y="101291"/>
                  </a:lnTo>
                  <a:lnTo>
                    <a:pt x="42120" y="100824"/>
                  </a:lnTo>
                  <a:lnTo>
                    <a:pt x="42225" y="100439"/>
                  </a:lnTo>
                  <a:lnTo>
                    <a:pt x="42291" y="100219"/>
                  </a:lnTo>
                  <a:lnTo>
                    <a:pt x="42344" y="100082"/>
                  </a:lnTo>
                  <a:lnTo>
                    <a:pt x="42410" y="100000"/>
                  </a:lnTo>
                  <a:lnTo>
                    <a:pt x="42449" y="99917"/>
                  </a:lnTo>
                  <a:lnTo>
                    <a:pt x="42542" y="99752"/>
                  </a:lnTo>
                  <a:lnTo>
                    <a:pt x="42634" y="99505"/>
                  </a:lnTo>
                  <a:lnTo>
                    <a:pt x="42713" y="99203"/>
                  </a:lnTo>
                  <a:lnTo>
                    <a:pt x="42766" y="98846"/>
                  </a:lnTo>
                  <a:lnTo>
                    <a:pt x="42832" y="98461"/>
                  </a:lnTo>
                  <a:lnTo>
                    <a:pt x="42911" y="98021"/>
                  </a:lnTo>
                  <a:lnTo>
                    <a:pt x="43004" y="97554"/>
                  </a:lnTo>
                  <a:lnTo>
                    <a:pt x="43109" y="97142"/>
                  </a:lnTo>
                  <a:lnTo>
                    <a:pt x="43202" y="96730"/>
                  </a:lnTo>
                  <a:lnTo>
                    <a:pt x="43307" y="96181"/>
                  </a:lnTo>
                  <a:lnTo>
                    <a:pt x="43439" y="95659"/>
                  </a:lnTo>
                  <a:lnTo>
                    <a:pt x="43545" y="95192"/>
                  </a:lnTo>
                  <a:lnTo>
                    <a:pt x="43611" y="95000"/>
                  </a:lnTo>
                  <a:lnTo>
                    <a:pt x="43729" y="94807"/>
                  </a:lnTo>
                  <a:lnTo>
                    <a:pt x="43848" y="94615"/>
                  </a:lnTo>
                  <a:lnTo>
                    <a:pt x="43993" y="94450"/>
                  </a:lnTo>
                  <a:lnTo>
                    <a:pt x="44165" y="94340"/>
                  </a:lnTo>
                  <a:lnTo>
                    <a:pt x="44363" y="94230"/>
                  </a:lnTo>
                  <a:lnTo>
                    <a:pt x="44548" y="94175"/>
                  </a:lnTo>
                  <a:lnTo>
                    <a:pt x="44759" y="94148"/>
                  </a:lnTo>
                  <a:lnTo>
                    <a:pt x="44943" y="94120"/>
                  </a:lnTo>
                  <a:lnTo>
                    <a:pt x="45155" y="94038"/>
                  </a:lnTo>
                  <a:lnTo>
                    <a:pt x="45339" y="93901"/>
                  </a:lnTo>
                  <a:lnTo>
                    <a:pt x="45524" y="93736"/>
                  </a:lnTo>
                  <a:lnTo>
                    <a:pt x="45682" y="93543"/>
                  </a:lnTo>
                  <a:lnTo>
                    <a:pt x="45828" y="93324"/>
                  </a:lnTo>
                  <a:lnTo>
                    <a:pt x="45867" y="93186"/>
                  </a:lnTo>
                  <a:lnTo>
                    <a:pt x="45933" y="93049"/>
                  </a:lnTo>
                  <a:lnTo>
                    <a:pt x="45959" y="92912"/>
                  </a:lnTo>
                  <a:lnTo>
                    <a:pt x="45999" y="92747"/>
                  </a:lnTo>
                  <a:lnTo>
                    <a:pt x="46078" y="92445"/>
                  </a:lnTo>
                  <a:lnTo>
                    <a:pt x="46157" y="92115"/>
                  </a:lnTo>
                  <a:lnTo>
                    <a:pt x="46263" y="91758"/>
                  </a:lnTo>
                  <a:lnTo>
                    <a:pt x="46382" y="91401"/>
                  </a:lnTo>
                  <a:lnTo>
                    <a:pt x="46632" y="90659"/>
                  </a:lnTo>
                  <a:lnTo>
                    <a:pt x="46883" y="90000"/>
                  </a:lnTo>
                  <a:lnTo>
                    <a:pt x="47015" y="89697"/>
                  </a:lnTo>
                  <a:lnTo>
                    <a:pt x="47121" y="89368"/>
                  </a:lnTo>
                  <a:lnTo>
                    <a:pt x="47226" y="89038"/>
                  </a:lnTo>
                  <a:lnTo>
                    <a:pt x="47319" y="88708"/>
                  </a:lnTo>
                  <a:lnTo>
                    <a:pt x="47385" y="88379"/>
                  </a:lnTo>
                  <a:lnTo>
                    <a:pt x="47437" y="88076"/>
                  </a:lnTo>
                  <a:lnTo>
                    <a:pt x="47477" y="87802"/>
                  </a:lnTo>
                  <a:lnTo>
                    <a:pt x="47490" y="87554"/>
                  </a:lnTo>
                  <a:lnTo>
                    <a:pt x="47490" y="87417"/>
                  </a:lnTo>
                  <a:lnTo>
                    <a:pt x="47503" y="87307"/>
                  </a:lnTo>
                  <a:lnTo>
                    <a:pt x="47543" y="87197"/>
                  </a:lnTo>
                  <a:lnTo>
                    <a:pt x="47569" y="87060"/>
                  </a:lnTo>
                  <a:lnTo>
                    <a:pt x="47662" y="86758"/>
                  </a:lnTo>
                  <a:lnTo>
                    <a:pt x="47794" y="86510"/>
                  </a:lnTo>
                  <a:lnTo>
                    <a:pt x="47939" y="86208"/>
                  </a:lnTo>
                  <a:lnTo>
                    <a:pt x="48110" y="85934"/>
                  </a:lnTo>
                  <a:lnTo>
                    <a:pt x="48295" y="85714"/>
                  </a:lnTo>
                  <a:lnTo>
                    <a:pt x="48519" y="85467"/>
                  </a:lnTo>
                  <a:lnTo>
                    <a:pt x="48625" y="85384"/>
                  </a:lnTo>
                  <a:lnTo>
                    <a:pt x="48823" y="85109"/>
                  </a:lnTo>
                  <a:lnTo>
                    <a:pt x="48942" y="84945"/>
                  </a:lnTo>
                  <a:lnTo>
                    <a:pt x="49034" y="84752"/>
                  </a:lnTo>
                  <a:lnTo>
                    <a:pt x="49060" y="84615"/>
                  </a:lnTo>
                  <a:lnTo>
                    <a:pt x="49100" y="84505"/>
                  </a:lnTo>
                  <a:lnTo>
                    <a:pt x="49113" y="84423"/>
                  </a:lnTo>
                  <a:lnTo>
                    <a:pt x="49126" y="84285"/>
                  </a:lnTo>
                  <a:lnTo>
                    <a:pt x="49219" y="84010"/>
                  </a:lnTo>
                  <a:lnTo>
                    <a:pt x="49456" y="83543"/>
                  </a:lnTo>
                  <a:lnTo>
                    <a:pt x="49588" y="83269"/>
                  </a:lnTo>
                  <a:lnTo>
                    <a:pt x="49681" y="82939"/>
                  </a:lnTo>
                  <a:lnTo>
                    <a:pt x="49733" y="82719"/>
                  </a:lnTo>
                  <a:lnTo>
                    <a:pt x="49760" y="82527"/>
                  </a:lnTo>
                  <a:lnTo>
                    <a:pt x="49773" y="82335"/>
                  </a:lnTo>
                  <a:lnTo>
                    <a:pt x="49799" y="82142"/>
                  </a:lnTo>
                  <a:lnTo>
                    <a:pt x="49799" y="81593"/>
                  </a:lnTo>
                  <a:lnTo>
                    <a:pt x="49799" y="81208"/>
                  </a:lnTo>
                  <a:lnTo>
                    <a:pt x="49799" y="80824"/>
                  </a:lnTo>
                  <a:lnTo>
                    <a:pt x="49799" y="80357"/>
                  </a:lnTo>
                  <a:lnTo>
                    <a:pt x="49773" y="79725"/>
                  </a:lnTo>
                  <a:lnTo>
                    <a:pt x="49404" y="79725"/>
                  </a:lnTo>
                  <a:lnTo>
                    <a:pt x="48942" y="79725"/>
                  </a:lnTo>
                  <a:lnTo>
                    <a:pt x="48480" y="79697"/>
                  </a:lnTo>
                  <a:lnTo>
                    <a:pt x="48044" y="79642"/>
                  </a:lnTo>
                  <a:lnTo>
                    <a:pt x="47860" y="79615"/>
                  </a:lnTo>
                  <a:lnTo>
                    <a:pt x="47662" y="79560"/>
                  </a:lnTo>
                  <a:lnTo>
                    <a:pt x="47477" y="79478"/>
                  </a:lnTo>
                  <a:lnTo>
                    <a:pt x="47279" y="79368"/>
                  </a:lnTo>
                  <a:lnTo>
                    <a:pt x="47107" y="79258"/>
                  </a:lnTo>
                  <a:lnTo>
                    <a:pt x="46962" y="79093"/>
                  </a:lnTo>
                  <a:lnTo>
                    <a:pt x="46844" y="78956"/>
                  </a:lnTo>
                  <a:lnTo>
                    <a:pt x="46725" y="78791"/>
                  </a:lnTo>
                  <a:lnTo>
                    <a:pt x="46646" y="78653"/>
                  </a:lnTo>
                  <a:lnTo>
                    <a:pt x="46580" y="78571"/>
                  </a:lnTo>
                  <a:lnTo>
                    <a:pt x="46500" y="78489"/>
                  </a:lnTo>
                  <a:lnTo>
                    <a:pt x="46461" y="78489"/>
                  </a:lnTo>
                  <a:lnTo>
                    <a:pt x="46408" y="78516"/>
                  </a:lnTo>
                  <a:lnTo>
                    <a:pt x="46369" y="78598"/>
                  </a:lnTo>
                  <a:lnTo>
                    <a:pt x="46342" y="78736"/>
                  </a:lnTo>
                  <a:lnTo>
                    <a:pt x="46329" y="78901"/>
                  </a:lnTo>
                  <a:lnTo>
                    <a:pt x="46329" y="78983"/>
                  </a:lnTo>
                  <a:lnTo>
                    <a:pt x="46316" y="79093"/>
                  </a:lnTo>
                  <a:lnTo>
                    <a:pt x="46276" y="79203"/>
                  </a:lnTo>
                  <a:lnTo>
                    <a:pt x="46250" y="79285"/>
                  </a:lnTo>
                  <a:lnTo>
                    <a:pt x="46157" y="79560"/>
                  </a:lnTo>
                  <a:lnTo>
                    <a:pt x="46025" y="79780"/>
                  </a:lnTo>
                  <a:lnTo>
                    <a:pt x="45867" y="80054"/>
                  </a:lnTo>
                  <a:lnTo>
                    <a:pt x="45696" y="80274"/>
                  </a:lnTo>
                  <a:lnTo>
                    <a:pt x="45498" y="80521"/>
                  </a:lnTo>
                  <a:lnTo>
                    <a:pt x="45300" y="80714"/>
                  </a:lnTo>
                  <a:lnTo>
                    <a:pt x="44706" y="81236"/>
                  </a:lnTo>
                  <a:lnTo>
                    <a:pt x="44508" y="81483"/>
                  </a:lnTo>
                  <a:lnTo>
                    <a:pt x="44297" y="81703"/>
                  </a:lnTo>
                  <a:lnTo>
                    <a:pt x="44125" y="81923"/>
                  </a:lnTo>
                  <a:lnTo>
                    <a:pt x="43967" y="82197"/>
                  </a:lnTo>
                  <a:lnTo>
                    <a:pt x="43822" y="82472"/>
                  </a:lnTo>
                  <a:lnTo>
                    <a:pt x="43729" y="82692"/>
                  </a:lnTo>
                  <a:lnTo>
                    <a:pt x="43650" y="82939"/>
                  </a:lnTo>
                  <a:lnTo>
                    <a:pt x="43611" y="83159"/>
                  </a:lnTo>
                  <a:lnTo>
                    <a:pt x="43597" y="83324"/>
                  </a:lnTo>
                  <a:lnTo>
                    <a:pt x="43571" y="83516"/>
                  </a:lnTo>
                  <a:lnTo>
                    <a:pt x="43518" y="83681"/>
                  </a:lnTo>
                  <a:lnTo>
                    <a:pt x="43466" y="83818"/>
                  </a:lnTo>
                  <a:lnTo>
                    <a:pt x="43426" y="83956"/>
                  </a:lnTo>
                  <a:lnTo>
                    <a:pt x="43360" y="84010"/>
                  </a:lnTo>
                  <a:lnTo>
                    <a:pt x="43281" y="84093"/>
                  </a:lnTo>
                  <a:lnTo>
                    <a:pt x="43215" y="84120"/>
                  </a:lnTo>
                  <a:lnTo>
                    <a:pt x="43056" y="84093"/>
                  </a:lnTo>
                  <a:lnTo>
                    <a:pt x="42885" y="83983"/>
                  </a:lnTo>
                  <a:lnTo>
                    <a:pt x="42687" y="83846"/>
                  </a:lnTo>
                  <a:lnTo>
                    <a:pt x="42529" y="83681"/>
                  </a:lnTo>
                  <a:lnTo>
                    <a:pt x="42344" y="83434"/>
                  </a:lnTo>
                  <a:lnTo>
                    <a:pt x="42040" y="82967"/>
                  </a:lnTo>
                  <a:lnTo>
                    <a:pt x="41684" y="82390"/>
                  </a:lnTo>
                  <a:lnTo>
                    <a:pt x="41341" y="81758"/>
                  </a:lnTo>
                  <a:lnTo>
                    <a:pt x="41170" y="81428"/>
                  </a:lnTo>
                  <a:lnTo>
                    <a:pt x="40972" y="81153"/>
                  </a:lnTo>
                  <a:lnTo>
                    <a:pt x="40787" y="80851"/>
                  </a:lnTo>
                  <a:lnTo>
                    <a:pt x="40576" y="80576"/>
                  </a:lnTo>
                  <a:lnTo>
                    <a:pt x="40351" y="80357"/>
                  </a:lnTo>
                  <a:lnTo>
                    <a:pt x="40167" y="80192"/>
                  </a:lnTo>
                  <a:lnTo>
                    <a:pt x="39969" y="80027"/>
                  </a:lnTo>
                  <a:lnTo>
                    <a:pt x="39797" y="79945"/>
                  </a:lnTo>
                  <a:lnTo>
                    <a:pt x="39639" y="79917"/>
                  </a:lnTo>
                  <a:lnTo>
                    <a:pt x="39494" y="79917"/>
                  </a:lnTo>
                  <a:lnTo>
                    <a:pt x="39349" y="79945"/>
                  </a:lnTo>
                  <a:lnTo>
                    <a:pt x="39190" y="80027"/>
                  </a:lnTo>
                  <a:lnTo>
                    <a:pt x="39058" y="80109"/>
                  </a:lnTo>
                  <a:lnTo>
                    <a:pt x="38913" y="80219"/>
                  </a:lnTo>
                  <a:lnTo>
                    <a:pt x="38781" y="80302"/>
                  </a:lnTo>
                  <a:lnTo>
                    <a:pt x="38649" y="80439"/>
                  </a:lnTo>
                  <a:lnTo>
                    <a:pt x="38557" y="80576"/>
                  </a:lnTo>
                  <a:lnTo>
                    <a:pt x="38464" y="80714"/>
                  </a:lnTo>
                  <a:lnTo>
                    <a:pt x="38359" y="80851"/>
                  </a:lnTo>
                  <a:lnTo>
                    <a:pt x="38214" y="80906"/>
                  </a:lnTo>
                  <a:lnTo>
                    <a:pt x="38069" y="80989"/>
                  </a:lnTo>
                  <a:lnTo>
                    <a:pt x="37923" y="81016"/>
                  </a:lnTo>
                  <a:lnTo>
                    <a:pt x="37765" y="81043"/>
                  </a:lnTo>
                  <a:lnTo>
                    <a:pt x="37620" y="81016"/>
                  </a:lnTo>
                  <a:lnTo>
                    <a:pt x="37462" y="80989"/>
                  </a:lnTo>
                  <a:lnTo>
                    <a:pt x="37316" y="80879"/>
                  </a:lnTo>
                  <a:lnTo>
                    <a:pt x="37171" y="80769"/>
                  </a:lnTo>
                  <a:lnTo>
                    <a:pt x="37013" y="80631"/>
                  </a:lnTo>
                  <a:lnTo>
                    <a:pt x="36881" y="80467"/>
                  </a:lnTo>
                  <a:lnTo>
                    <a:pt x="36736" y="80302"/>
                  </a:lnTo>
                  <a:lnTo>
                    <a:pt x="36591" y="80109"/>
                  </a:lnTo>
                  <a:lnTo>
                    <a:pt x="36472" y="79917"/>
                  </a:lnTo>
                  <a:lnTo>
                    <a:pt x="36380" y="79752"/>
                  </a:lnTo>
                  <a:lnTo>
                    <a:pt x="36300" y="79478"/>
                  </a:lnTo>
                  <a:lnTo>
                    <a:pt x="36221" y="79203"/>
                  </a:lnTo>
                  <a:lnTo>
                    <a:pt x="36142" y="78818"/>
                  </a:lnTo>
                  <a:lnTo>
                    <a:pt x="36076" y="78406"/>
                  </a:lnTo>
                  <a:lnTo>
                    <a:pt x="36023" y="77939"/>
                  </a:lnTo>
                  <a:lnTo>
                    <a:pt x="35984" y="77445"/>
                  </a:lnTo>
                  <a:lnTo>
                    <a:pt x="35957" y="76950"/>
                  </a:lnTo>
                  <a:lnTo>
                    <a:pt x="35918" y="76456"/>
                  </a:lnTo>
                  <a:lnTo>
                    <a:pt x="35918" y="75741"/>
                  </a:lnTo>
                  <a:lnTo>
                    <a:pt x="35904" y="75247"/>
                  </a:lnTo>
                  <a:lnTo>
                    <a:pt x="35852" y="74752"/>
                  </a:lnTo>
                  <a:lnTo>
                    <a:pt x="35812" y="74258"/>
                  </a:lnTo>
                  <a:lnTo>
                    <a:pt x="35746" y="73791"/>
                  </a:lnTo>
                  <a:lnTo>
                    <a:pt x="35667" y="73379"/>
                  </a:lnTo>
                  <a:lnTo>
                    <a:pt x="35575" y="72994"/>
                  </a:lnTo>
                  <a:lnTo>
                    <a:pt x="35482" y="72664"/>
                  </a:lnTo>
                  <a:lnTo>
                    <a:pt x="35377" y="72445"/>
                  </a:lnTo>
                  <a:lnTo>
                    <a:pt x="35271" y="72197"/>
                  </a:lnTo>
                  <a:lnTo>
                    <a:pt x="35139" y="71923"/>
                  </a:lnTo>
                  <a:lnTo>
                    <a:pt x="35020" y="71593"/>
                  </a:lnTo>
                  <a:lnTo>
                    <a:pt x="34888" y="71181"/>
                  </a:lnTo>
                  <a:lnTo>
                    <a:pt x="34756" y="70741"/>
                  </a:lnTo>
                  <a:lnTo>
                    <a:pt x="34625" y="70302"/>
                  </a:lnTo>
                  <a:lnTo>
                    <a:pt x="34506" y="69835"/>
                  </a:lnTo>
                  <a:lnTo>
                    <a:pt x="34400" y="69395"/>
                  </a:lnTo>
                  <a:lnTo>
                    <a:pt x="34110" y="68104"/>
                  </a:lnTo>
                  <a:lnTo>
                    <a:pt x="33899" y="67170"/>
                  </a:lnTo>
                  <a:lnTo>
                    <a:pt x="33714" y="66318"/>
                  </a:lnTo>
                  <a:lnTo>
                    <a:pt x="33542" y="65521"/>
                  </a:lnTo>
                  <a:lnTo>
                    <a:pt x="33424" y="64999"/>
                  </a:lnTo>
                  <a:lnTo>
                    <a:pt x="33345" y="64532"/>
                  </a:lnTo>
                  <a:lnTo>
                    <a:pt x="33279" y="63983"/>
                  </a:lnTo>
                  <a:lnTo>
                    <a:pt x="33252" y="63434"/>
                  </a:lnTo>
                  <a:lnTo>
                    <a:pt x="33239" y="62939"/>
                  </a:lnTo>
                  <a:lnTo>
                    <a:pt x="33239" y="62719"/>
                  </a:lnTo>
                  <a:lnTo>
                    <a:pt x="33252" y="62527"/>
                  </a:lnTo>
                  <a:lnTo>
                    <a:pt x="33265" y="62307"/>
                  </a:lnTo>
                  <a:lnTo>
                    <a:pt x="33305" y="62142"/>
                  </a:lnTo>
                  <a:lnTo>
                    <a:pt x="33331" y="62032"/>
                  </a:lnTo>
                  <a:lnTo>
                    <a:pt x="33384" y="61923"/>
                  </a:lnTo>
                  <a:lnTo>
                    <a:pt x="33424" y="61868"/>
                  </a:lnTo>
                  <a:lnTo>
                    <a:pt x="33477" y="61868"/>
                  </a:lnTo>
                  <a:lnTo>
                    <a:pt x="33503" y="61813"/>
                  </a:lnTo>
                  <a:lnTo>
                    <a:pt x="33542" y="61730"/>
                  </a:lnTo>
                  <a:lnTo>
                    <a:pt x="33556" y="61593"/>
                  </a:lnTo>
                  <a:lnTo>
                    <a:pt x="33569" y="61428"/>
                  </a:lnTo>
                  <a:lnTo>
                    <a:pt x="33556" y="61208"/>
                  </a:lnTo>
                  <a:lnTo>
                    <a:pt x="33542" y="60934"/>
                  </a:lnTo>
                  <a:lnTo>
                    <a:pt x="33503" y="60659"/>
                  </a:lnTo>
                  <a:lnTo>
                    <a:pt x="33477" y="60357"/>
                  </a:lnTo>
                  <a:lnTo>
                    <a:pt x="33384" y="59697"/>
                  </a:lnTo>
                  <a:lnTo>
                    <a:pt x="33305" y="58983"/>
                  </a:lnTo>
                  <a:lnTo>
                    <a:pt x="33265" y="58241"/>
                  </a:lnTo>
                  <a:lnTo>
                    <a:pt x="33252" y="57664"/>
                  </a:lnTo>
                  <a:lnTo>
                    <a:pt x="33265" y="57390"/>
                  </a:lnTo>
                  <a:lnTo>
                    <a:pt x="33318" y="57060"/>
                  </a:lnTo>
                  <a:lnTo>
                    <a:pt x="33397" y="56730"/>
                  </a:lnTo>
                  <a:lnTo>
                    <a:pt x="33503" y="56373"/>
                  </a:lnTo>
                  <a:lnTo>
                    <a:pt x="33635" y="55989"/>
                  </a:lnTo>
                  <a:lnTo>
                    <a:pt x="33780" y="55631"/>
                  </a:lnTo>
                  <a:lnTo>
                    <a:pt x="33938" y="55274"/>
                  </a:lnTo>
                  <a:lnTo>
                    <a:pt x="34110" y="54945"/>
                  </a:lnTo>
                  <a:lnTo>
                    <a:pt x="34295" y="54642"/>
                  </a:lnTo>
                  <a:lnTo>
                    <a:pt x="34506" y="54368"/>
                  </a:lnTo>
                  <a:lnTo>
                    <a:pt x="34743" y="54120"/>
                  </a:lnTo>
                  <a:lnTo>
                    <a:pt x="34994" y="53873"/>
                  </a:lnTo>
                  <a:lnTo>
                    <a:pt x="35258" y="53708"/>
                  </a:lnTo>
                  <a:lnTo>
                    <a:pt x="35509" y="53543"/>
                  </a:lnTo>
                  <a:lnTo>
                    <a:pt x="35759" y="53489"/>
                  </a:lnTo>
                  <a:lnTo>
                    <a:pt x="35984" y="53434"/>
                  </a:lnTo>
                  <a:lnTo>
                    <a:pt x="36208" y="53461"/>
                  </a:lnTo>
                  <a:lnTo>
                    <a:pt x="36432" y="53461"/>
                  </a:lnTo>
                  <a:lnTo>
                    <a:pt x="36670" y="53516"/>
                  </a:lnTo>
                  <a:lnTo>
                    <a:pt x="36894" y="53598"/>
                  </a:lnTo>
                  <a:lnTo>
                    <a:pt x="37092" y="53653"/>
                  </a:lnTo>
                  <a:lnTo>
                    <a:pt x="37303" y="53763"/>
                  </a:lnTo>
                  <a:lnTo>
                    <a:pt x="37475" y="53846"/>
                  </a:lnTo>
                  <a:lnTo>
                    <a:pt x="37620" y="53956"/>
                  </a:lnTo>
                  <a:lnTo>
                    <a:pt x="37871" y="54203"/>
                  </a:lnTo>
                  <a:lnTo>
                    <a:pt x="38108" y="54505"/>
                  </a:lnTo>
                  <a:lnTo>
                    <a:pt x="38319" y="54807"/>
                  </a:lnTo>
                  <a:lnTo>
                    <a:pt x="38464" y="55082"/>
                  </a:lnTo>
                  <a:lnTo>
                    <a:pt x="38517" y="55219"/>
                  </a:lnTo>
                  <a:lnTo>
                    <a:pt x="38610" y="55302"/>
                  </a:lnTo>
                  <a:lnTo>
                    <a:pt x="38715" y="55412"/>
                  </a:lnTo>
                  <a:lnTo>
                    <a:pt x="38834" y="55494"/>
                  </a:lnTo>
                  <a:lnTo>
                    <a:pt x="38979" y="55576"/>
                  </a:lnTo>
                  <a:lnTo>
                    <a:pt x="39111" y="55604"/>
                  </a:lnTo>
                  <a:lnTo>
                    <a:pt x="39256" y="55659"/>
                  </a:lnTo>
                  <a:lnTo>
                    <a:pt x="39401" y="55659"/>
                  </a:lnTo>
                  <a:lnTo>
                    <a:pt x="39546" y="55631"/>
                  </a:lnTo>
                  <a:lnTo>
                    <a:pt x="39692" y="55576"/>
                  </a:lnTo>
                  <a:lnTo>
                    <a:pt x="39837" y="55467"/>
                  </a:lnTo>
                  <a:lnTo>
                    <a:pt x="39942" y="55329"/>
                  </a:lnTo>
                  <a:lnTo>
                    <a:pt x="40048" y="55137"/>
                  </a:lnTo>
                  <a:lnTo>
                    <a:pt x="40153" y="54945"/>
                  </a:lnTo>
                  <a:lnTo>
                    <a:pt x="40206" y="54752"/>
                  </a:lnTo>
                  <a:lnTo>
                    <a:pt x="40259" y="54505"/>
                  </a:lnTo>
                  <a:lnTo>
                    <a:pt x="40312" y="53983"/>
                  </a:lnTo>
                  <a:lnTo>
                    <a:pt x="40378" y="53434"/>
                  </a:lnTo>
                  <a:lnTo>
                    <a:pt x="40431" y="52912"/>
                  </a:lnTo>
                  <a:lnTo>
                    <a:pt x="40483" y="52500"/>
                  </a:lnTo>
                  <a:lnTo>
                    <a:pt x="40549" y="52087"/>
                  </a:lnTo>
                  <a:lnTo>
                    <a:pt x="40642" y="51565"/>
                  </a:lnTo>
                  <a:lnTo>
                    <a:pt x="40747" y="51016"/>
                  </a:lnTo>
                  <a:lnTo>
                    <a:pt x="40879" y="50521"/>
                  </a:lnTo>
                  <a:lnTo>
                    <a:pt x="40958" y="50274"/>
                  </a:lnTo>
                  <a:lnTo>
                    <a:pt x="41051" y="50054"/>
                  </a:lnTo>
                  <a:lnTo>
                    <a:pt x="41183" y="49890"/>
                  </a:lnTo>
                  <a:lnTo>
                    <a:pt x="41315" y="49725"/>
                  </a:lnTo>
                  <a:lnTo>
                    <a:pt x="41473" y="49587"/>
                  </a:lnTo>
                  <a:lnTo>
                    <a:pt x="41631" y="49478"/>
                  </a:lnTo>
                  <a:lnTo>
                    <a:pt x="41790" y="49423"/>
                  </a:lnTo>
                  <a:lnTo>
                    <a:pt x="41948" y="49395"/>
                  </a:lnTo>
                  <a:lnTo>
                    <a:pt x="42106" y="49395"/>
                  </a:lnTo>
                  <a:lnTo>
                    <a:pt x="42265" y="49285"/>
                  </a:lnTo>
                  <a:lnTo>
                    <a:pt x="42436" y="49148"/>
                  </a:lnTo>
                  <a:lnTo>
                    <a:pt x="42595" y="48956"/>
                  </a:lnTo>
                  <a:lnTo>
                    <a:pt x="42753" y="48736"/>
                  </a:lnTo>
                  <a:lnTo>
                    <a:pt x="42898" y="48489"/>
                  </a:lnTo>
                  <a:lnTo>
                    <a:pt x="43030" y="48186"/>
                  </a:lnTo>
                  <a:lnTo>
                    <a:pt x="43122" y="47857"/>
                  </a:lnTo>
                  <a:lnTo>
                    <a:pt x="43162" y="47692"/>
                  </a:lnTo>
                  <a:lnTo>
                    <a:pt x="43228" y="47554"/>
                  </a:lnTo>
                  <a:lnTo>
                    <a:pt x="43294" y="47390"/>
                  </a:lnTo>
                  <a:lnTo>
                    <a:pt x="43373" y="47280"/>
                  </a:lnTo>
                  <a:lnTo>
                    <a:pt x="43571" y="47005"/>
                  </a:lnTo>
                  <a:lnTo>
                    <a:pt x="43756" y="46730"/>
                  </a:lnTo>
                  <a:lnTo>
                    <a:pt x="43980" y="46565"/>
                  </a:lnTo>
                  <a:lnTo>
                    <a:pt x="44218" y="46401"/>
                  </a:lnTo>
                  <a:lnTo>
                    <a:pt x="44455" y="46318"/>
                  </a:lnTo>
                  <a:lnTo>
                    <a:pt x="44693" y="46263"/>
                  </a:lnTo>
                  <a:lnTo>
                    <a:pt x="45062" y="46263"/>
                  </a:lnTo>
                  <a:lnTo>
                    <a:pt x="45313" y="46318"/>
                  </a:lnTo>
                  <a:lnTo>
                    <a:pt x="45577" y="46346"/>
                  </a:lnTo>
                  <a:lnTo>
                    <a:pt x="45867" y="46428"/>
                  </a:lnTo>
                  <a:lnTo>
                    <a:pt x="46171" y="46538"/>
                  </a:lnTo>
                  <a:lnTo>
                    <a:pt x="46474" y="46675"/>
                  </a:lnTo>
                  <a:lnTo>
                    <a:pt x="46764" y="46813"/>
                  </a:lnTo>
                  <a:lnTo>
                    <a:pt x="47015" y="46978"/>
                  </a:lnTo>
                  <a:lnTo>
                    <a:pt x="47253" y="47142"/>
                  </a:lnTo>
                  <a:lnTo>
                    <a:pt x="47319" y="47170"/>
                  </a:lnTo>
                  <a:lnTo>
                    <a:pt x="47780" y="47527"/>
                  </a:lnTo>
                  <a:lnTo>
                    <a:pt x="48255" y="47939"/>
                  </a:lnTo>
                  <a:lnTo>
                    <a:pt x="48717" y="48296"/>
                  </a:lnTo>
                  <a:lnTo>
                    <a:pt x="49060" y="48571"/>
                  </a:lnTo>
                  <a:lnTo>
                    <a:pt x="49404" y="48846"/>
                  </a:lnTo>
                  <a:lnTo>
                    <a:pt x="49826" y="49230"/>
                  </a:lnTo>
                  <a:lnTo>
                    <a:pt x="50261" y="49642"/>
                  </a:lnTo>
                  <a:lnTo>
                    <a:pt x="50670" y="50054"/>
                  </a:lnTo>
                  <a:lnTo>
                    <a:pt x="51040" y="50412"/>
                  </a:lnTo>
                  <a:lnTo>
                    <a:pt x="51304" y="50714"/>
                  </a:lnTo>
                  <a:lnTo>
                    <a:pt x="51475" y="50906"/>
                  </a:lnTo>
                  <a:lnTo>
                    <a:pt x="51528" y="50961"/>
                  </a:lnTo>
                  <a:lnTo>
                    <a:pt x="51594" y="51016"/>
                  </a:lnTo>
                  <a:lnTo>
                    <a:pt x="51818" y="51043"/>
                  </a:lnTo>
                  <a:lnTo>
                    <a:pt x="52161" y="51126"/>
                  </a:lnTo>
                  <a:lnTo>
                    <a:pt x="52597" y="51236"/>
                  </a:lnTo>
                  <a:lnTo>
                    <a:pt x="52676" y="51236"/>
                  </a:lnTo>
                  <a:lnTo>
                    <a:pt x="52874" y="51291"/>
                  </a:lnTo>
                  <a:lnTo>
                    <a:pt x="53164" y="51346"/>
                  </a:lnTo>
                  <a:lnTo>
                    <a:pt x="53455" y="51346"/>
                  </a:lnTo>
                  <a:lnTo>
                    <a:pt x="53586" y="51373"/>
                  </a:lnTo>
                  <a:lnTo>
                    <a:pt x="53718" y="51401"/>
                  </a:lnTo>
                  <a:lnTo>
                    <a:pt x="53811" y="51428"/>
                  </a:lnTo>
                  <a:lnTo>
                    <a:pt x="53916" y="51510"/>
                  </a:lnTo>
                  <a:lnTo>
                    <a:pt x="54035" y="51593"/>
                  </a:lnTo>
                  <a:lnTo>
                    <a:pt x="54088" y="51648"/>
                  </a:lnTo>
                  <a:lnTo>
                    <a:pt x="54286" y="51895"/>
                  </a:lnTo>
                  <a:lnTo>
                    <a:pt x="54497" y="52197"/>
                  </a:lnTo>
                  <a:lnTo>
                    <a:pt x="54695" y="52527"/>
                  </a:lnTo>
                  <a:lnTo>
                    <a:pt x="54880" y="52884"/>
                  </a:lnTo>
                  <a:lnTo>
                    <a:pt x="55038" y="53269"/>
                  </a:lnTo>
                  <a:lnTo>
                    <a:pt x="55183" y="53598"/>
                  </a:lnTo>
                  <a:lnTo>
                    <a:pt x="55289" y="53956"/>
                  </a:lnTo>
                  <a:lnTo>
                    <a:pt x="55368" y="54258"/>
                  </a:lnTo>
                  <a:lnTo>
                    <a:pt x="55434" y="54532"/>
                  </a:lnTo>
                  <a:lnTo>
                    <a:pt x="55513" y="54835"/>
                  </a:lnTo>
                  <a:lnTo>
                    <a:pt x="55605" y="55082"/>
                  </a:lnTo>
                  <a:lnTo>
                    <a:pt x="55711" y="55302"/>
                  </a:lnTo>
                  <a:lnTo>
                    <a:pt x="55817" y="55467"/>
                  </a:lnTo>
                  <a:lnTo>
                    <a:pt x="55909" y="55604"/>
                  </a:lnTo>
                  <a:lnTo>
                    <a:pt x="56028" y="55714"/>
                  </a:lnTo>
                  <a:lnTo>
                    <a:pt x="56120" y="55741"/>
                  </a:lnTo>
                  <a:lnTo>
                    <a:pt x="56212" y="55741"/>
                  </a:lnTo>
                  <a:lnTo>
                    <a:pt x="56305" y="55769"/>
                  </a:lnTo>
                  <a:lnTo>
                    <a:pt x="56384" y="55824"/>
                  </a:lnTo>
                  <a:lnTo>
                    <a:pt x="56450" y="55934"/>
                  </a:lnTo>
                  <a:lnTo>
                    <a:pt x="56516" y="56043"/>
                  </a:lnTo>
                  <a:lnTo>
                    <a:pt x="56569" y="56153"/>
                  </a:lnTo>
                  <a:lnTo>
                    <a:pt x="56595" y="56291"/>
                  </a:lnTo>
                  <a:lnTo>
                    <a:pt x="56595" y="56428"/>
                  </a:lnTo>
                  <a:lnTo>
                    <a:pt x="56595" y="56510"/>
                  </a:lnTo>
                  <a:lnTo>
                    <a:pt x="56608" y="56538"/>
                  </a:lnTo>
                  <a:lnTo>
                    <a:pt x="56621" y="56565"/>
                  </a:lnTo>
                  <a:lnTo>
                    <a:pt x="56661" y="56593"/>
                  </a:lnTo>
                  <a:lnTo>
                    <a:pt x="56727" y="56593"/>
                  </a:lnTo>
                  <a:lnTo>
                    <a:pt x="56819" y="56565"/>
                  </a:lnTo>
                  <a:lnTo>
                    <a:pt x="56925" y="56456"/>
                  </a:lnTo>
                  <a:lnTo>
                    <a:pt x="57044" y="56291"/>
                  </a:lnTo>
                  <a:lnTo>
                    <a:pt x="57189" y="56098"/>
                  </a:lnTo>
                  <a:lnTo>
                    <a:pt x="57321" y="55879"/>
                  </a:lnTo>
                  <a:lnTo>
                    <a:pt x="57479" y="55631"/>
                  </a:lnTo>
                  <a:lnTo>
                    <a:pt x="57664" y="55412"/>
                  </a:lnTo>
                  <a:lnTo>
                    <a:pt x="57835" y="55219"/>
                  </a:lnTo>
                  <a:lnTo>
                    <a:pt x="58020" y="55000"/>
                  </a:lnTo>
                  <a:lnTo>
                    <a:pt x="58205" y="54890"/>
                  </a:lnTo>
                  <a:lnTo>
                    <a:pt x="58363" y="54780"/>
                  </a:lnTo>
                  <a:lnTo>
                    <a:pt x="58522" y="54725"/>
                  </a:lnTo>
                  <a:lnTo>
                    <a:pt x="58640" y="54670"/>
                  </a:lnTo>
                  <a:lnTo>
                    <a:pt x="58904" y="54670"/>
                  </a:lnTo>
                  <a:lnTo>
                    <a:pt x="59181" y="54725"/>
                  </a:lnTo>
                  <a:lnTo>
                    <a:pt x="59472" y="54725"/>
                  </a:lnTo>
                  <a:lnTo>
                    <a:pt x="59696" y="54725"/>
                  </a:lnTo>
                  <a:lnTo>
                    <a:pt x="59802" y="54725"/>
                  </a:lnTo>
                  <a:lnTo>
                    <a:pt x="59920" y="54780"/>
                  </a:lnTo>
                  <a:lnTo>
                    <a:pt x="60026" y="54835"/>
                  </a:lnTo>
                  <a:lnTo>
                    <a:pt x="60158" y="54972"/>
                  </a:lnTo>
                  <a:lnTo>
                    <a:pt x="60277" y="55109"/>
                  </a:lnTo>
                  <a:lnTo>
                    <a:pt x="60395" y="55274"/>
                  </a:lnTo>
                  <a:lnTo>
                    <a:pt x="60501" y="55439"/>
                  </a:lnTo>
                  <a:lnTo>
                    <a:pt x="60606" y="55604"/>
                  </a:lnTo>
                  <a:lnTo>
                    <a:pt x="60712" y="55796"/>
                  </a:lnTo>
                  <a:lnTo>
                    <a:pt x="60844" y="55934"/>
                  </a:lnTo>
                  <a:lnTo>
                    <a:pt x="60976" y="56071"/>
                  </a:lnTo>
                  <a:lnTo>
                    <a:pt x="61161" y="56126"/>
                  </a:lnTo>
                  <a:lnTo>
                    <a:pt x="61332" y="56208"/>
                  </a:lnTo>
                  <a:lnTo>
                    <a:pt x="61504" y="56208"/>
                  </a:lnTo>
                  <a:lnTo>
                    <a:pt x="61675" y="56208"/>
                  </a:lnTo>
                  <a:lnTo>
                    <a:pt x="61860" y="56126"/>
                  </a:lnTo>
                  <a:lnTo>
                    <a:pt x="62018" y="56043"/>
                  </a:lnTo>
                  <a:lnTo>
                    <a:pt x="62190" y="55906"/>
                  </a:lnTo>
                  <a:lnTo>
                    <a:pt x="62348" y="55741"/>
                  </a:lnTo>
                  <a:lnTo>
                    <a:pt x="62507" y="55549"/>
                  </a:lnTo>
                  <a:lnTo>
                    <a:pt x="62652" y="55329"/>
                  </a:lnTo>
                  <a:lnTo>
                    <a:pt x="62757" y="55137"/>
                  </a:lnTo>
                  <a:lnTo>
                    <a:pt x="62876" y="54945"/>
                  </a:lnTo>
                  <a:lnTo>
                    <a:pt x="62942" y="54752"/>
                  </a:lnTo>
                  <a:lnTo>
                    <a:pt x="63061" y="54285"/>
                  </a:lnTo>
                  <a:lnTo>
                    <a:pt x="63193" y="53818"/>
                  </a:lnTo>
                  <a:lnTo>
                    <a:pt x="63312" y="53379"/>
                  </a:lnTo>
                  <a:lnTo>
                    <a:pt x="63391" y="53021"/>
                  </a:lnTo>
                  <a:lnTo>
                    <a:pt x="63457" y="52884"/>
                  </a:lnTo>
                  <a:lnTo>
                    <a:pt x="63562" y="52747"/>
                  </a:lnTo>
                  <a:lnTo>
                    <a:pt x="63694" y="52637"/>
                  </a:lnTo>
                  <a:lnTo>
                    <a:pt x="63853" y="52527"/>
                  </a:lnTo>
                  <a:lnTo>
                    <a:pt x="64051" y="52417"/>
                  </a:lnTo>
                  <a:lnTo>
                    <a:pt x="64248" y="52362"/>
                  </a:lnTo>
                  <a:lnTo>
                    <a:pt x="64473" y="52307"/>
                  </a:lnTo>
                  <a:lnTo>
                    <a:pt x="64710" y="52252"/>
                  </a:lnTo>
                  <a:lnTo>
                    <a:pt x="64829" y="52252"/>
                  </a:lnTo>
                  <a:lnTo>
                    <a:pt x="65067" y="52252"/>
                  </a:lnTo>
                  <a:lnTo>
                    <a:pt x="65291" y="52252"/>
                  </a:lnTo>
                  <a:lnTo>
                    <a:pt x="65515" y="52307"/>
                  </a:lnTo>
                  <a:lnTo>
                    <a:pt x="65713" y="52362"/>
                  </a:lnTo>
                  <a:lnTo>
                    <a:pt x="65911" y="52417"/>
                  </a:lnTo>
                  <a:lnTo>
                    <a:pt x="66069" y="52500"/>
                  </a:lnTo>
                  <a:lnTo>
                    <a:pt x="66188" y="52554"/>
                  </a:lnTo>
                  <a:lnTo>
                    <a:pt x="66294" y="52664"/>
                  </a:lnTo>
                  <a:lnTo>
                    <a:pt x="66347" y="52802"/>
                  </a:lnTo>
                  <a:lnTo>
                    <a:pt x="66426" y="52967"/>
                  </a:lnTo>
                  <a:lnTo>
                    <a:pt x="66505" y="53159"/>
                  </a:lnTo>
                  <a:lnTo>
                    <a:pt x="66571" y="53379"/>
                  </a:lnTo>
                  <a:lnTo>
                    <a:pt x="66729" y="53873"/>
                  </a:lnTo>
                  <a:lnTo>
                    <a:pt x="66848" y="54423"/>
                  </a:lnTo>
                  <a:lnTo>
                    <a:pt x="66927" y="54670"/>
                  </a:lnTo>
                  <a:lnTo>
                    <a:pt x="67006" y="54945"/>
                  </a:lnTo>
                  <a:lnTo>
                    <a:pt x="67125" y="55137"/>
                  </a:lnTo>
                  <a:lnTo>
                    <a:pt x="67257" y="55329"/>
                  </a:lnTo>
                  <a:lnTo>
                    <a:pt x="67415" y="55494"/>
                  </a:lnTo>
                  <a:lnTo>
                    <a:pt x="67574" y="55631"/>
                  </a:lnTo>
                  <a:lnTo>
                    <a:pt x="67732" y="55714"/>
                  </a:lnTo>
                  <a:lnTo>
                    <a:pt x="67904" y="55741"/>
                  </a:lnTo>
                  <a:lnTo>
                    <a:pt x="68075" y="55714"/>
                  </a:lnTo>
                  <a:lnTo>
                    <a:pt x="68207" y="55631"/>
                  </a:lnTo>
                  <a:lnTo>
                    <a:pt x="68352" y="55576"/>
                  </a:lnTo>
                  <a:lnTo>
                    <a:pt x="68471" y="55439"/>
                  </a:lnTo>
                  <a:lnTo>
                    <a:pt x="68563" y="55302"/>
                  </a:lnTo>
                  <a:lnTo>
                    <a:pt x="68643" y="55137"/>
                  </a:lnTo>
                  <a:lnTo>
                    <a:pt x="68682" y="54945"/>
                  </a:lnTo>
                  <a:lnTo>
                    <a:pt x="68709" y="54752"/>
                  </a:lnTo>
                  <a:lnTo>
                    <a:pt x="68722" y="54642"/>
                  </a:lnTo>
                  <a:lnTo>
                    <a:pt x="68735" y="54532"/>
                  </a:lnTo>
                  <a:lnTo>
                    <a:pt x="68748" y="54478"/>
                  </a:lnTo>
                  <a:lnTo>
                    <a:pt x="68801" y="54368"/>
                  </a:lnTo>
                  <a:lnTo>
                    <a:pt x="68893" y="54258"/>
                  </a:lnTo>
                  <a:lnTo>
                    <a:pt x="69038" y="54148"/>
                  </a:lnTo>
                  <a:lnTo>
                    <a:pt x="69210" y="54038"/>
                  </a:lnTo>
                  <a:lnTo>
                    <a:pt x="69408" y="54010"/>
                  </a:lnTo>
                  <a:lnTo>
                    <a:pt x="69606" y="53983"/>
                  </a:lnTo>
                  <a:lnTo>
                    <a:pt x="69830" y="54010"/>
                  </a:lnTo>
                  <a:lnTo>
                    <a:pt x="71717" y="54450"/>
                  </a:lnTo>
                  <a:lnTo>
                    <a:pt x="71941" y="54505"/>
                  </a:lnTo>
                  <a:lnTo>
                    <a:pt x="72153" y="54587"/>
                  </a:lnTo>
                  <a:lnTo>
                    <a:pt x="72337" y="54670"/>
                  </a:lnTo>
                  <a:lnTo>
                    <a:pt x="72522" y="54780"/>
                  </a:lnTo>
                  <a:lnTo>
                    <a:pt x="72641" y="54890"/>
                  </a:lnTo>
                  <a:lnTo>
                    <a:pt x="72760" y="54972"/>
                  </a:lnTo>
                  <a:lnTo>
                    <a:pt x="72826" y="55082"/>
                  </a:lnTo>
                  <a:lnTo>
                    <a:pt x="72852" y="55164"/>
                  </a:lnTo>
                  <a:lnTo>
                    <a:pt x="72852" y="55247"/>
                  </a:lnTo>
                  <a:lnTo>
                    <a:pt x="72865" y="55302"/>
                  </a:lnTo>
                  <a:lnTo>
                    <a:pt x="72905" y="55329"/>
                  </a:lnTo>
                  <a:lnTo>
                    <a:pt x="72931" y="55384"/>
                  </a:lnTo>
                  <a:lnTo>
                    <a:pt x="73037" y="55467"/>
                  </a:lnTo>
                  <a:lnTo>
                    <a:pt x="73182" y="55549"/>
                  </a:lnTo>
                  <a:lnTo>
                    <a:pt x="73340" y="55604"/>
                  </a:lnTo>
                  <a:lnTo>
                    <a:pt x="73538" y="55659"/>
                  </a:lnTo>
                  <a:lnTo>
                    <a:pt x="73762" y="55714"/>
                  </a:lnTo>
                  <a:lnTo>
                    <a:pt x="73974" y="55714"/>
                  </a:lnTo>
                  <a:lnTo>
                    <a:pt x="74383" y="55714"/>
                  </a:lnTo>
                  <a:lnTo>
                    <a:pt x="74633" y="55714"/>
                  </a:lnTo>
                  <a:lnTo>
                    <a:pt x="74884" y="55631"/>
                  </a:lnTo>
                  <a:lnTo>
                    <a:pt x="75135" y="55549"/>
                  </a:lnTo>
                  <a:lnTo>
                    <a:pt x="75412" y="55412"/>
                  </a:lnTo>
                  <a:lnTo>
                    <a:pt x="75663" y="55247"/>
                  </a:lnTo>
                  <a:lnTo>
                    <a:pt x="75887" y="55054"/>
                  </a:lnTo>
                  <a:lnTo>
                    <a:pt x="76098" y="54807"/>
                  </a:lnTo>
                  <a:lnTo>
                    <a:pt x="76270" y="54615"/>
                  </a:lnTo>
                  <a:lnTo>
                    <a:pt x="76613" y="54038"/>
                  </a:lnTo>
                  <a:lnTo>
                    <a:pt x="76982" y="53351"/>
                  </a:lnTo>
                  <a:lnTo>
                    <a:pt x="77352" y="52664"/>
                  </a:lnTo>
                  <a:lnTo>
                    <a:pt x="77655" y="52005"/>
                  </a:lnTo>
                  <a:lnTo>
                    <a:pt x="77893" y="51373"/>
                  </a:lnTo>
                  <a:lnTo>
                    <a:pt x="78077" y="50796"/>
                  </a:lnTo>
                  <a:lnTo>
                    <a:pt x="78157" y="50549"/>
                  </a:lnTo>
                  <a:lnTo>
                    <a:pt x="78209" y="50302"/>
                  </a:lnTo>
                  <a:lnTo>
                    <a:pt x="78249" y="50109"/>
                  </a:lnTo>
                  <a:lnTo>
                    <a:pt x="78249" y="49972"/>
                  </a:lnTo>
                  <a:lnTo>
                    <a:pt x="78288" y="49890"/>
                  </a:lnTo>
                  <a:lnTo>
                    <a:pt x="78354" y="49752"/>
                  </a:lnTo>
                  <a:lnTo>
                    <a:pt x="78434" y="49642"/>
                  </a:lnTo>
                  <a:lnTo>
                    <a:pt x="78552" y="49560"/>
                  </a:lnTo>
                  <a:lnTo>
                    <a:pt x="78711" y="49423"/>
                  </a:lnTo>
                  <a:lnTo>
                    <a:pt x="78895" y="49340"/>
                  </a:lnTo>
                  <a:lnTo>
                    <a:pt x="79080" y="49285"/>
                  </a:lnTo>
                  <a:lnTo>
                    <a:pt x="79291" y="49230"/>
                  </a:lnTo>
                  <a:lnTo>
                    <a:pt x="79397" y="49175"/>
                  </a:lnTo>
                  <a:lnTo>
                    <a:pt x="79516" y="49230"/>
                  </a:lnTo>
                  <a:lnTo>
                    <a:pt x="79634" y="49230"/>
                  </a:lnTo>
                  <a:lnTo>
                    <a:pt x="79753" y="49258"/>
                  </a:lnTo>
                  <a:lnTo>
                    <a:pt x="80004" y="49395"/>
                  </a:lnTo>
                  <a:lnTo>
                    <a:pt x="80241" y="49560"/>
                  </a:lnTo>
                  <a:lnTo>
                    <a:pt x="80479" y="49780"/>
                  </a:lnTo>
                  <a:lnTo>
                    <a:pt x="80716" y="50054"/>
                  </a:lnTo>
                  <a:lnTo>
                    <a:pt x="80928" y="50384"/>
                  </a:lnTo>
                  <a:lnTo>
                    <a:pt x="81099" y="50714"/>
                  </a:lnTo>
                  <a:lnTo>
                    <a:pt x="81693" y="52032"/>
                  </a:lnTo>
                  <a:lnTo>
                    <a:pt x="82049" y="52829"/>
                  </a:lnTo>
                  <a:lnTo>
                    <a:pt x="82471" y="53763"/>
                  </a:lnTo>
                  <a:lnTo>
                    <a:pt x="82881" y="54670"/>
                  </a:lnTo>
                  <a:lnTo>
                    <a:pt x="83250" y="55467"/>
                  </a:lnTo>
                  <a:lnTo>
                    <a:pt x="83290" y="55549"/>
                  </a:lnTo>
                  <a:lnTo>
                    <a:pt x="83567" y="55824"/>
                  </a:lnTo>
                  <a:lnTo>
                    <a:pt x="84187" y="56428"/>
                  </a:lnTo>
                  <a:lnTo>
                    <a:pt x="85361" y="57527"/>
                  </a:lnTo>
                  <a:lnTo>
                    <a:pt x="85454" y="57609"/>
                  </a:lnTo>
                  <a:lnTo>
                    <a:pt x="85520" y="57747"/>
                  </a:lnTo>
                  <a:lnTo>
                    <a:pt x="85586" y="57884"/>
                  </a:lnTo>
                  <a:lnTo>
                    <a:pt x="85638" y="58021"/>
                  </a:lnTo>
                  <a:lnTo>
                    <a:pt x="85704" y="58296"/>
                  </a:lnTo>
                  <a:lnTo>
                    <a:pt x="85718" y="58379"/>
                  </a:lnTo>
                  <a:lnTo>
                    <a:pt x="85863" y="59340"/>
                  </a:lnTo>
                  <a:lnTo>
                    <a:pt x="85995" y="60329"/>
                  </a:lnTo>
                  <a:lnTo>
                    <a:pt x="86087" y="61236"/>
                  </a:lnTo>
                  <a:lnTo>
                    <a:pt x="86153" y="61923"/>
                  </a:lnTo>
                  <a:lnTo>
                    <a:pt x="86153" y="62197"/>
                  </a:lnTo>
                  <a:lnTo>
                    <a:pt x="86127" y="62445"/>
                  </a:lnTo>
                  <a:lnTo>
                    <a:pt x="86074" y="62692"/>
                  </a:lnTo>
                  <a:lnTo>
                    <a:pt x="86008" y="62912"/>
                  </a:lnTo>
                  <a:lnTo>
                    <a:pt x="85929" y="63076"/>
                  </a:lnTo>
                  <a:lnTo>
                    <a:pt x="85836" y="63241"/>
                  </a:lnTo>
                  <a:lnTo>
                    <a:pt x="85704" y="63351"/>
                  </a:lnTo>
                  <a:lnTo>
                    <a:pt x="85599" y="63406"/>
                  </a:lnTo>
                  <a:lnTo>
                    <a:pt x="85467" y="63489"/>
                  </a:lnTo>
                  <a:lnTo>
                    <a:pt x="85322" y="63543"/>
                  </a:lnTo>
                  <a:lnTo>
                    <a:pt x="85203" y="63653"/>
                  </a:lnTo>
                  <a:lnTo>
                    <a:pt x="85058" y="63763"/>
                  </a:lnTo>
                  <a:lnTo>
                    <a:pt x="84939" y="63901"/>
                  </a:lnTo>
                  <a:lnTo>
                    <a:pt x="84820" y="64038"/>
                  </a:lnTo>
                  <a:lnTo>
                    <a:pt x="84728" y="64175"/>
                  </a:lnTo>
                  <a:lnTo>
                    <a:pt x="84649" y="64313"/>
                  </a:lnTo>
                  <a:lnTo>
                    <a:pt x="84583" y="64478"/>
                  </a:lnTo>
                  <a:lnTo>
                    <a:pt x="84530" y="64670"/>
                  </a:lnTo>
                  <a:lnTo>
                    <a:pt x="84490" y="64862"/>
                  </a:lnTo>
                  <a:lnTo>
                    <a:pt x="84451" y="65137"/>
                  </a:lnTo>
                  <a:lnTo>
                    <a:pt x="84438" y="65357"/>
                  </a:lnTo>
                  <a:lnTo>
                    <a:pt x="84424" y="65604"/>
                  </a:lnTo>
                  <a:lnTo>
                    <a:pt x="84438" y="65851"/>
                  </a:lnTo>
                  <a:lnTo>
                    <a:pt x="84451" y="66098"/>
                  </a:lnTo>
                  <a:lnTo>
                    <a:pt x="84504" y="66291"/>
                  </a:lnTo>
                  <a:lnTo>
                    <a:pt x="84583" y="66510"/>
                  </a:lnTo>
                  <a:lnTo>
                    <a:pt x="84675" y="66730"/>
                  </a:lnTo>
                  <a:lnTo>
                    <a:pt x="84781" y="66895"/>
                  </a:lnTo>
                  <a:lnTo>
                    <a:pt x="84926" y="67005"/>
                  </a:lnTo>
                  <a:lnTo>
                    <a:pt x="85084" y="67142"/>
                  </a:lnTo>
                  <a:lnTo>
                    <a:pt x="85243" y="67225"/>
                  </a:lnTo>
                  <a:lnTo>
                    <a:pt x="85401" y="67252"/>
                  </a:lnTo>
                  <a:lnTo>
                    <a:pt x="85559" y="67280"/>
                  </a:lnTo>
                  <a:lnTo>
                    <a:pt x="85744" y="67280"/>
                  </a:lnTo>
                  <a:lnTo>
                    <a:pt x="85915" y="67252"/>
                  </a:lnTo>
                  <a:lnTo>
                    <a:pt x="86074" y="67170"/>
                  </a:lnTo>
                  <a:lnTo>
                    <a:pt x="86219" y="67115"/>
                  </a:lnTo>
                  <a:lnTo>
                    <a:pt x="86338" y="67060"/>
                  </a:lnTo>
                  <a:lnTo>
                    <a:pt x="86457" y="66978"/>
                  </a:lnTo>
                  <a:lnTo>
                    <a:pt x="86536" y="66895"/>
                  </a:lnTo>
                  <a:lnTo>
                    <a:pt x="86628" y="66785"/>
                  </a:lnTo>
                  <a:lnTo>
                    <a:pt x="86720" y="66675"/>
                  </a:lnTo>
                  <a:lnTo>
                    <a:pt x="86866" y="66593"/>
                  </a:lnTo>
                  <a:lnTo>
                    <a:pt x="87011" y="66510"/>
                  </a:lnTo>
                  <a:lnTo>
                    <a:pt x="87169" y="66456"/>
                  </a:lnTo>
                  <a:lnTo>
                    <a:pt x="87327" y="66428"/>
                  </a:lnTo>
                  <a:lnTo>
                    <a:pt x="87499" y="66401"/>
                  </a:lnTo>
                  <a:lnTo>
                    <a:pt x="87684" y="66401"/>
                  </a:lnTo>
                  <a:lnTo>
                    <a:pt x="88027" y="66428"/>
                  </a:lnTo>
                  <a:lnTo>
                    <a:pt x="88383" y="66510"/>
                  </a:lnTo>
                  <a:lnTo>
                    <a:pt x="88541" y="66593"/>
                  </a:lnTo>
                  <a:lnTo>
                    <a:pt x="88700" y="66648"/>
                  </a:lnTo>
                  <a:lnTo>
                    <a:pt x="88819" y="66758"/>
                  </a:lnTo>
                  <a:lnTo>
                    <a:pt x="88937" y="66840"/>
                  </a:lnTo>
                  <a:lnTo>
                    <a:pt x="89043" y="66923"/>
                  </a:lnTo>
                  <a:lnTo>
                    <a:pt x="89175" y="66923"/>
                  </a:lnTo>
                  <a:lnTo>
                    <a:pt x="89294" y="66840"/>
                  </a:lnTo>
                  <a:lnTo>
                    <a:pt x="89439" y="66758"/>
                  </a:lnTo>
                  <a:lnTo>
                    <a:pt x="89584" y="66620"/>
                  </a:lnTo>
                  <a:lnTo>
                    <a:pt x="89742" y="66428"/>
                  </a:lnTo>
                  <a:lnTo>
                    <a:pt x="89887" y="66181"/>
                  </a:lnTo>
                  <a:lnTo>
                    <a:pt x="90019" y="65934"/>
                  </a:lnTo>
                  <a:lnTo>
                    <a:pt x="90283" y="65329"/>
                  </a:lnTo>
                  <a:lnTo>
                    <a:pt x="90587" y="64697"/>
                  </a:lnTo>
                  <a:lnTo>
                    <a:pt x="90877" y="64093"/>
                  </a:lnTo>
                  <a:lnTo>
                    <a:pt x="91088" y="63681"/>
                  </a:lnTo>
                  <a:lnTo>
                    <a:pt x="91194" y="63434"/>
                  </a:lnTo>
                  <a:lnTo>
                    <a:pt x="91286" y="63214"/>
                  </a:lnTo>
                  <a:lnTo>
                    <a:pt x="91365" y="62939"/>
                  </a:lnTo>
                  <a:lnTo>
                    <a:pt x="91431" y="62692"/>
                  </a:lnTo>
                  <a:lnTo>
                    <a:pt x="91497" y="62417"/>
                  </a:lnTo>
                  <a:lnTo>
                    <a:pt x="91537" y="62115"/>
                  </a:lnTo>
                  <a:lnTo>
                    <a:pt x="91576" y="61868"/>
                  </a:lnTo>
                  <a:lnTo>
                    <a:pt x="91576" y="61593"/>
                  </a:lnTo>
                  <a:lnTo>
                    <a:pt x="91590" y="61098"/>
                  </a:lnTo>
                  <a:lnTo>
                    <a:pt x="91629" y="60659"/>
                  </a:lnTo>
                  <a:lnTo>
                    <a:pt x="91656" y="60467"/>
                  </a:lnTo>
                  <a:lnTo>
                    <a:pt x="91695" y="60329"/>
                  </a:lnTo>
                  <a:lnTo>
                    <a:pt x="91735" y="60192"/>
                  </a:lnTo>
                  <a:lnTo>
                    <a:pt x="91761" y="60109"/>
                  </a:lnTo>
                  <a:lnTo>
                    <a:pt x="91774" y="60109"/>
                  </a:lnTo>
                  <a:lnTo>
                    <a:pt x="91814" y="60109"/>
                  </a:lnTo>
                  <a:lnTo>
                    <a:pt x="91827" y="60137"/>
                  </a:lnTo>
                  <a:lnTo>
                    <a:pt x="91840" y="60192"/>
                  </a:lnTo>
                  <a:lnTo>
                    <a:pt x="91867" y="60357"/>
                  </a:lnTo>
                  <a:lnTo>
                    <a:pt x="91906" y="60604"/>
                  </a:lnTo>
                  <a:lnTo>
                    <a:pt x="91919" y="60934"/>
                  </a:lnTo>
                  <a:lnTo>
                    <a:pt x="91933" y="61291"/>
                  </a:lnTo>
                  <a:lnTo>
                    <a:pt x="91946" y="61730"/>
                  </a:lnTo>
                  <a:lnTo>
                    <a:pt x="91946" y="62197"/>
                  </a:lnTo>
                  <a:lnTo>
                    <a:pt x="91946" y="62774"/>
                  </a:lnTo>
                  <a:lnTo>
                    <a:pt x="91972" y="63269"/>
                  </a:lnTo>
                  <a:lnTo>
                    <a:pt x="91999" y="63736"/>
                  </a:lnTo>
                  <a:lnTo>
                    <a:pt x="92051" y="64230"/>
                  </a:lnTo>
                  <a:lnTo>
                    <a:pt x="92117" y="64670"/>
                  </a:lnTo>
                  <a:lnTo>
                    <a:pt x="92197" y="65054"/>
                  </a:lnTo>
                  <a:lnTo>
                    <a:pt x="92276" y="65439"/>
                  </a:lnTo>
                  <a:lnTo>
                    <a:pt x="92368" y="65714"/>
                  </a:lnTo>
                  <a:lnTo>
                    <a:pt x="92474" y="65934"/>
                  </a:lnTo>
                  <a:lnTo>
                    <a:pt x="92566" y="66071"/>
                  </a:lnTo>
                  <a:lnTo>
                    <a:pt x="92685" y="66153"/>
                  </a:lnTo>
                  <a:lnTo>
                    <a:pt x="92764" y="66236"/>
                  </a:lnTo>
                  <a:lnTo>
                    <a:pt x="92843" y="66236"/>
                  </a:lnTo>
                  <a:lnTo>
                    <a:pt x="92909" y="66181"/>
                  </a:lnTo>
                  <a:lnTo>
                    <a:pt x="92949" y="66098"/>
                  </a:lnTo>
                  <a:lnTo>
                    <a:pt x="92988" y="65989"/>
                  </a:lnTo>
                  <a:lnTo>
                    <a:pt x="93001" y="65824"/>
                  </a:lnTo>
                  <a:lnTo>
                    <a:pt x="93001" y="65631"/>
                  </a:lnTo>
                  <a:lnTo>
                    <a:pt x="93028" y="65384"/>
                  </a:lnTo>
                  <a:lnTo>
                    <a:pt x="93081" y="65137"/>
                  </a:lnTo>
                  <a:lnTo>
                    <a:pt x="93133" y="64862"/>
                  </a:lnTo>
                  <a:lnTo>
                    <a:pt x="93213" y="64615"/>
                  </a:lnTo>
                  <a:lnTo>
                    <a:pt x="93292" y="64340"/>
                  </a:lnTo>
                  <a:lnTo>
                    <a:pt x="93371" y="64093"/>
                  </a:lnTo>
                  <a:lnTo>
                    <a:pt x="93463" y="63846"/>
                  </a:lnTo>
                  <a:lnTo>
                    <a:pt x="93556" y="63598"/>
                  </a:lnTo>
                  <a:lnTo>
                    <a:pt x="93648" y="63324"/>
                  </a:lnTo>
                  <a:lnTo>
                    <a:pt x="93727" y="63021"/>
                  </a:lnTo>
                  <a:lnTo>
                    <a:pt x="93793" y="62637"/>
                  </a:lnTo>
                  <a:lnTo>
                    <a:pt x="93859" y="62307"/>
                  </a:lnTo>
                  <a:lnTo>
                    <a:pt x="93912" y="61950"/>
                  </a:lnTo>
                  <a:lnTo>
                    <a:pt x="93925" y="61620"/>
                  </a:lnTo>
                  <a:lnTo>
                    <a:pt x="93938" y="61291"/>
                  </a:lnTo>
                  <a:lnTo>
                    <a:pt x="93938" y="60989"/>
                  </a:lnTo>
                  <a:lnTo>
                    <a:pt x="93912" y="60686"/>
                  </a:lnTo>
                  <a:lnTo>
                    <a:pt x="93859" y="60439"/>
                  </a:lnTo>
                  <a:lnTo>
                    <a:pt x="93806" y="60192"/>
                  </a:lnTo>
                  <a:lnTo>
                    <a:pt x="93754" y="59972"/>
                  </a:lnTo>
                  <a:lnTo>
                    <a:pt x="93688" y="59807"/>
                  </a:lnTo>
                  <a:lnTo>
                    <a:pt x="93608" y="59697"/>
                  </a:lnTo>
                  <a:lnTo>
                    <a:pt x="93516" y="59615"/>
                  </a:lnTo>
                  <a:lnTo>
                    <a:pt x="93424" y="59532"/>
                  </a:lnTo>
                  <a:lnTo>
                    <a:pt x="93331" y="59368"/>
                  </a:lnTo>
                  <a:lnTo>
                    <a:pt x="93252" y="59175"/>
                  </a:lnTo>
                  <a:lnTo>
                    <a:pt x="93186" y="58901"/>
                  </a:lnTo>
                  <a:lnTo>
                    <a:pt x="93107" y="58571"/>
                  </a:lnTo>
                  <a:lnTo>
                    <a:pt x="93067" y="58241"/>
                  </a:lnTo>
                  <a:lnTo>
                    <a:pt x="93015" y="57857"/>
                  </a:lnTo>
                  <a:lnTo>
                    <a:pt x="93001" y="57445"/>
                  </a:lnTo>
                  <a:lnTo>
                    <a:pt x="92909" y="56456"/>
                  </a:lnTo>
                  <a:lnTo>
                    <a:pt x="92843" y="55824"/>
                  </a:lnTo>
                  <a:lnTo>
                    <a:pt x="92790" y="55384"/>
                  </a:lnTo>
                  <a:lnTo>
                    <a:pt x="92764" y="55137"/>
                  </a:lnTo>
                  <a:lnTo>
                    <a:pt x="92764" y="55054"/>
                  </a:lnTo>
                  <a:lnTo>
                    <a:pt x="92698" y="54587"/>
                  </a:lnTo>
                  <a:lnTo>
                    <a:pt x="92619" y="54148"/>
                  </a:lnTo>
                  <a:lnTo>
                    <a:pt x="92513" y="53763"/>
                  </a:lnTo>
                  <a:lnTo>
                    <a:pt x="92394" y="53434"/>
                  </a:lnTo>
                  <a:lnTo>
                    <a:pt x="92276" y="53131"/>
                  </a:lnTo>
                  <a:lnTo>
                    <a:pt x="92131" y="52912"/>
                  </a:lnTo>
                  <a:lnTo>
                    <a:pt x="92065" y="52829"/>
                  </a:lnTo>
                  <a:lnTo>
                    <a:pt x="91999" y="52802"/>
                  </a:lnTo>
                  <a:lnTo>
                    <a:pt x="91919" y="52719"/>
                  </a:lnTo>
                  <a:lnTo>
                    <a:pt x="91853" y="52719"/>
                  </a:lnTo>
                  <a:lnTo>
                    <a:pt x="91576" y="52692"/>
                  </a:lnTo>
                  <a:lnTo>
                    <a:pt x="91260" y="52637"/>
                  </a:lnTo>
                  <a:lnTo>
                    <a:pt x="90956" y="52500"/>
                  </a:lnTo>
                  <a:lnTo>
                    <a:pt x="90732" y="52335"/>
                  </a:lnTo>
                  <a:lnTo>
                    <a:pt x="90639" y="52225"/>
                  </a:lnTo>
                  <a:lnTo>
                    <a:pt x="90534" y="52142"/>
                  </a:lnTo>
                  <a:lnTo>
                    <a:pt x="90455" y="52032"/>
                  </a:lnTo>
                  <a:lnTo>
                    <a:pt x="90389" y="51895"/>
                  </a:lnTo>
                  <a:lnTo>
                    <a:pt x="90336" y="51730"/>
                  </a:lnTo>
                  <a:lnTo>
                    <a:pt x="90283" y="51593"/>
                  </a:lnTo>
                  <a:lnTo>
                    <a:pt x="90270" y="51483"/>
                  </a:lnTo>
                  <a:lnTo>
                    <a:pt x="90257" y="51346"/>
                  </a:lnTo>
                  <a:lnTo>
                    <a:pt x="90230" y="51098"/>
                  </a:lnTo>
                  <a:lnTo>
                    <a:pt x="90191" y="50934"/>
                  </a:lnTo>
                  <a:lnTo>
                    <a:pt x="90178" y="50879"/>
                  </a:lnTo>
                  <a:lnTo>
                    <a:pt x="90138" y="50796"/>
                  </a:lnTo>
                  <a:lnTo>
                    <a:pt x="90098" y="50769"/>
                  </a:lnTo>
                  <a:lnTo>
                    <a:pt x="90059" y="50769"/>
                  </a:lnTo>
                  <a:lnTo>
                    <a:pt x="90019" y="50769"/>
                  </a:lnTo>
                  <a:lnTo>
                    <a:pt x="89980" y="50796"/>
                  </a:lnTo>
                  <a:lnTo>
                    <a:pt x="89940" y="50879"/>
                  </a:lnTo>
                  <a:lnTo>
                    <a:pt x="89901" y="50934"/>
                  </a:lnTo>
                  <a:lnTo>
                    <a:pt x="89821" y="51098"/>
                  </a:lnTo>
                  <a:lnTo>
                    <a:pt x="89782" y="51346"/>
                  </a:lnTo>
                  <a:lnTo>
                    <a:pt x="89742" y="51483"/>
                  </a:lnTo>
                  <a:lnTo>
                    <a:pt x="89689" y="51565"/>
                  </a:lnTo>
                  <a:lnTo>
                    <a:pt x="89637" y="51675"/>
                  </a:lnTo>
                  <a:lnTo>
                    <a:pt x="89557" y="51758"/>
                  </a:lnTo>
                  <a:lnTo>
                    <a:pt x="89478" y="51840"/>
                  </a:lnTo>
                  <a:lnTo>
                    <a:pt x="89373" y="51895"/>
                  </a:lnTo>
                  <a:lnTo>
                    <a:pt x="89267" y="51923"/>
                  </a:lnTo>
                  <a:lnTo>
                    <a:pt x="89162" y="51923"/>
                  </a:lnTo>
                  <a:lnTo>
                    <a:pt x="89056" y="51923"/>
                  </a:lnTo>
                  <a:lnTo>
                    <a:pt x="88964" y="51868"/>
                  </a:lnTo>
                  <a:lnTo>
                    <a:pt x="88871" y="51813"/>
                  </a:lnTo>
                  <a:lnTo>
                    <a:pt x="88779" y="51675"/>
                  </a:lnTo>
                  <a:lnTo>
                    <a:pt x="88713" y="51538"/>
                  </a:lnTo>
                  <a:lnTo>
                    <a:pt x="88647" y="51401"/>
                  </a:lnTo>
                  <a:lnTo>
                    <a:pt x="88621" y="51236"/>
                  </a:lnTo>
                  <a:lnTo>
                    <a:pt x="88594" y="51043"/>
                  </a:lnTo>
                  <a:lnTo>
                    <a:pt x="88594" y="50851"/>
                  </a:lnTo>
                  <a:lnTo>
                    <a:pt x="88647" y="50604"/>
                  </a:lnTo>
                  <a:lnTo>
                    <a:pt x="88726" y="50302"/>
                  </a:lnTo>
                  <a:lnTo>
                    <a:pt x="88832" y="50027"/>
                  </a:lnTo>
                  <a:lnTo>
                    <a:pt x="88964" y="49725"/>
                  </a:lnTo>
                  <a:lnTo>
                    <a:pt x="89109" y="49395"/>
                  </a:lnTo>
                  <a:lnTo>
                    <a:pt x="89280" y="49093"/>
                  </a:lnTo>
                  <a:lnTo>
                    <a:pt x="89452" y="48763"/>
                  </a:lnTo>
                  <a:lnTo>
                    <a:pt x="89557" y="48653"/>
                  </a:lnTo>
                  <a:lnTo>
                    <a:pt x="89742" y="48324"/>
                  </a:lnTo>
                  <a:lnTo>
                    <a:pt x="90019" y="47857"/>
                  </a:lnTo>
                  <a:lnTo>
                    <a:pt x="90257" y="47390"/>
                  </a:lnTo>
                  <a:lnTo>
                    <a:pt x="90455" y="46950"/>
                  </a:lnTo>
                  <a:lnTo>
                    <a:pt x="90639" y="46428"/>
                  </a:lnTo>
                  <a:lnTo>
                    <a:pt x="90758" y="46043"/>
                  </a:lnTo>
                  <a:lnTo>
                    <a:pt x="90811" y="45879"/>
                  </a:lnTo>
                  <a:lnTo>
                    <a:pt x="90930" y="45494"/>
                  </a:lnTo>
                  <a:lnTo>
                    <a:pt x="91088" y="45027"/>
                  </a:lnTo>
                  <a:lnTo>
                    <a:pt x="91273" y="44587"/>
                  </a:lnTo>
                  <a:lnTo>
                    <a:pt x="91458" y="44148"/>
                  </a:lnTo>
                  <a:lnTo>
                    <a:pt x="91669" y="43791"/>
                  </a:lnTo>
                  <a:lnTo>
                    <a:pt x="91853" y="43434"/>
                  </a:lnTo>
                  <a:lnTo>
                    <a:pt x="92051" y="43131"/>
                  </a:lnTo>
                  <a:lnTo>
                    <a:pt x="92236" y="42857"/>
                  </a:lnTo>
                  <a:lnTo>
                    <a:pt x="92434" y="42664"/>
                  </a:lnTo>
                  <a:lnTo>
                    <a:pt x="92645" y="42500"/>
                  </a:lnTo>
                  <a:lnTo>
                    <a:pt x="92896" y="42335"/>
                  </a:lnTo>
                  <a:lnTo>
                    <a:pt x="93147" y="42170"/>
                  </a:lnTo>
                  <a:lnTo>
                    <a:pt x="93397" y="42087"/>
                  </a:lnTo>
                  <a:lnTo>
                    <a:pt x="93648" y="41978"/>
                  </a:lnTo>
                  <a:lnTo>
                    <a:pt x="93912" y="41923"/>
                  </a:lnTo>
                  <a:lnTo>
                    <a:pt x="94123" y="41923"/>
                  </a:lnTo>
                  <a:lnTo>
                    <a:pt x="94506" y="41923"/>
                  </a:lnTo>
                  <a:lnTo>
                    <a:pt x="97066" y="41923"/>
                  </a:lnTo>
                  <a:lnTo>
                    <a:pt x="98860" y="41923"/>
                  </a:lnTo>
                  <a:lnTo>
                    <a:pt x="99005" y="41868"/>
                  </a:lnTo>
                  <a:lnTo>
                    <a:pt x="99151" y="41840"/>
                  </a:lnTo>
                  <a:lnTo>
                    <a:pt x="99296" y="41758"/>
                  </a:lnTo>
                  <a:lnTo>
                    <a:pt x="99454" y="41648"/>
                  </a:lnTo>
                  <a:lnTo>
                    <a:pt x="99599" y="41510"/>
                  </a:lnTo>
                  <a:lnTo>
                    <a:pt x="99718" y="41346"/>
                  </a:lnTo>
                  <a:lnTo>
                    <a:pt x="99850" y="41181"/>
                  </a:lnTo>
                  <a:lnTo>
                    <a:pt x="99942" y="41016"/>
                  </a:lnTo>
                  <a:lnTo>
                    <a:pt x="99982" y="40906"/>
                  </a:lnTo>
                  <a:lnTo>
                    <a:pt x="100008" y="40824"/>
                  </a:lnTo>
                  <a:lnTo>
                    <a:pt x="100035" y="40686"/>
                  </a:lnTo>
                  <a:lnTo>
                    <a:pt x="100035" y="40549"/>
                  </a:lnTo>
                  <a:lnTo>
                    <a:pt x="100035" y="40384"/>
                  </a:lnTo>
                  <a:lnTo>
                    <a:pt x="100035" y="40247"/>
                  </a:lnTo>
                  <a:lnTo>
                    <a:pt x="100021" y="40082"/>
                  </a:lnTo>
                  <a:lnTo>
                    <a:pt x="99995" y="39917"/>
                  </a:lnTo>
                  <a:lnTo>
                    <a:pt x="99929" y="39560"/>
                  </a:lnTo>
                  <a:lnTo>
                    <a:pt x="99824" y="39230"/>
                  </a:lnTo>
                  <a:lnTo>
                    <a:pt x="99692" y="38873"/>
                  </a:lnTo>
                  <a:lnTo>
                    <a:pt x="99533" y="38543"/>
                  </a:lnTo>
                  <a:lnTo>
                    <a:pt x="99533" y="38543"/>
                  </a:lnTo>
                  <a:lnTo>
                    <a:pt x="99533" y="38461"/>
                  </a:lnTo>
                  <a:lnTo>
                    <a:pt x="99560" y="38406"/>
                  </a:lnTo>
                  <a:lnTo>
                    <a:pt x="99639" y="38351"/>
                  </a:lnTo>
                  <a:lnTo>
                    <a:pt x="99824" y="38269"/>
                  </a:lnTo>
                  <a:lnTo>
                    <a:pt x="100087" y="38214"/>
                  </a:lnTo>
                  <a:lnTo>
                    <a:pt x="100483" y="38159"/>
                  </a:lnTo>
                  <a:lnTo>
                    <a:pt x="101038" y="38159"/>
                  </a:lnTo>
                  <a:lnTo>
                    <a:pt x="101592" y="38159"/>
                  </a:lnTo>
                  <a:lnTo>
                    <a:pt x="102040" y="38159"/>
                  </a:lnTo>
                  <a:lnTo>
                    <a:pt x="102357" y="38241"/>
                  </a:lnTo>
                  <a:lnTo>
                    <a:pt x="102595" y="38269"/>
                  </a:lnTo>
                  <a:lnTo>
                    <a:pt x="102753" y="38351"/>
                  </a:lnTo>
                  <a:lnTo>
                    <a:pt x="102859" y="38406"/>
                  </a:lnTo>
                  <a:lnTo>
                    <a:pt x="102911" y="38461"/>
                  </a:lnTo>
                  <a:lnTo>
                    <a:pt x="102977" y="38543"/>
                  </a:lnTo>
                  <a:lnTo>
                    <a:pt x="103202" y="38956"/>
                  </a:lnTo>
                  <a:lnTo>
                    <a:pt x="103439" y="39423"/>
                  </a:lnTo>
                  <a:lnTo>
                    <a:pt x="103492" y="39560"/>
                  </a:lnTo>
                  <a:lnTo>
                    <a:pt x="103492" y="39725"/>
                  </a:lnTo>
                  <a:lnTo>
                    <a:pt x="103479" y="39917"/>
                  </a:lnTo>
                  <a:lnTo>
                    <a:pt x="103426" y="40164"/>
                  </a:lnTo>
                  <a:lnTo>
                    <a:pt x="103373" y="40412"/>
                  </a:lnTo>
                  <a:lnTo>
                    <a:pt x="103281" y="40686"/>
                  </a:lnTo>
                  <a:lnTo>
                    <a:pt x="103188" y="40961"/>
                  </a:lnTo>
                  <a:lnTo>
                    <a:pt x="103070" y="41208"/>
                  </a:lnTo>
                  <a:lnTo>
                    <a:pt x="102793" y="41813"/>
                  </a:lnTo>
                  <a:lnTo>
                    <a:pt x="102476" y="42500"/>
                  </a:lnTo>
                  <a:lnTo>
                    <a:pt x="102159" y="43241"/>
                  </a:lnTo>
                  <a:lnTo>
                    <a:pt x="101882" y="43873"/>
                  </a:lnTo>
                  <a:lnTo>
                    <a:pt x="101776" y="44203"/>
                  </a:lnTo>
                  <a:lnTo>
                    <a:pt x="101658" y="44587"/>
                  </a:lnTo>
                  <a:lnTo>
                    <a:pt x="101565" y="45054"/>
                  </a:lnTo>
                  <a:lnTo>
                    <a:pt x="101473" y="45549"/>
                  </a:lnTo>
                  <a:lnTo>
                    <a:pt x="101394" y="46043"/>
                  </a:lnTo>
                  <a:lnTo>
                    <a:pt x="101328" y="46565"/>
                  </a:lnTo>
                  <a:lnTo>
                    <a:pt x="101275" y="47115"/>
                  </a:lnTo>
                  <a:lnTo>
                    <a:pt x="101262" y="47609"/>
                  </a:lnTo>
                  <a:lnTo>
                    <a:pt x="101090" y="54725"/>
                  </a:lnTo>
                  <a:lnTo>
                    <a:pt x="101090" y="55137"/>
                  </a:lnTo>
                  <a:lnTo>
                    <a:pt x="101104" y="55549"/>
                  </a:lnTo>
                  <a:lnTo>
                    <a:pt x="101143" y="55879"/>
                  </a:lnTo>
                  <a:lnTo>
                    <a:pt x="101183" y="56098"/>
                  </a:lnTo>
                  <a:lnTo>
                    <a:pt x="101222" y="56208"/>
                  </a:lnTo>
                  <a:lnTo>
                    <a:pt x="101249" y="56263"/>
                  </a:lnTo>
                  <a:lnTo>
                    <a:pt x="101301" y="56291"/>
                  </a:lnTo>
                  <a:lnTo>
                    <a:pt x="101328" y="56346"/>
                  </a:lnTo>
                  <a:lnTo>
                    <a:pt x="101381" y="56346"/>
                  </a:lnTo>
                  <a:lnTo>
                    <a:pt x="101407" y="56291"/>
                  </a:lnTo>
                  <a:lnTo>
                    <a:pt x="101460" y="56263"/>
                  </a:lnTo>
                  <a:lnTo>
                    <a:pt x="101499" y="56153"/>
                  </a:lnTo>
                  <a:lnTo>
                    <a:pt x="101592" y="55961"/>
                  </a:lnTo>
                  <a:lnTo>
                    <a:pt x="101671" y="55769"/>
                  </a:lnTo>
                  <a:lnTo>
                    <a:pt x="101737" y="55494"/>
                  </a:lnTo>
                  <a:lnTo>
                    <a:pt x="101790" y="55274"/>
                  </a:lnTo>
                  <a:lnTo>
                    <a:pt x="101816" y="55000"/>
                  </a:lnTo>
                  <a:lnTo>
                    <a:pt x="101816" y="54752"/>
                  </a:lnTo>
                  <a:lnTo>
                    <a:pt x="101816" y="54505"/>
                  </a:lnTo>
                  <a:lnTo>
                    <a:pt x="101790" y="54313"/>
                  </a:lnTo>
                  <a:lnTo>
                    <a:pt x="101776" y="54120"/>
                  </a:lnTo>
                  <a:lnTo>
                    <a:pt x="101776" y="53928"/>
                  </a:lnTo>
                  <a:lnTo>
                    <a:pt x="101803" y="53763"/>
                  </a:lnTo>
                  <a:lnTo>
                    <a:pt x="101856" y="53598"/>
                  </a:lnTo>
                  <a:lnTo>
                    <a:pt x="101935" y="53461"/>
                  </a:lnTo>
                  <a:lnTo>
                    <a:pt x="102027" y="53324"/>
                  </a:lnTo>
                  <a:lnTo>
                    <a:pt x="102133" y="53269"/>
                  </a:lnTo>
                  <a:lnTo>
                    <a:pt x="102265" y="53214"/>
                  </a:lnTo>
                  <a:lnTo>
                    <a:pt x="102331" y="53186"/>
                  </a:lnTo>
                  <a:lnTo>
                    <a:pt x="102410" y="53159"/>
                  </a:lnTo>
                  <a:lnTo>
                    <a:pt x="102476" y="53104"/>
                  </a:lnTo>
                  <a:lnTo>
                    <a:pt x="102555" y="53021"/>
                  </a:lnTo>
                  <a:lnTo>
                    <a:pt x="102700" y="52829"/>
                  </a:lnTo>
                  <a:lnTo>
                    <a:pt x="102832" y="52554"/>
                  </a:lnTo>
                  <a:lnTo>
                    <a:pt x="102977" y="52252"/>
                  </a:lnTo>
                  <a:lnTo>
                    <a:pt x="103109" y="51923"/>
                  </a:lnTo>
                  <a:lnTo>
                    <a:pt x="103215" y="51538"/>
                  </a:lnTo>
                  <a:lnTo>
                    <a:pt x="103294" y="51126"/>
                  </a:lnTo>
                  <a:lnTo>
                    <a:pt x="103373" y="50714"/>
                  </a:lnTo>
                  <a:lnTo>
                    <a:pt x="103452" y="50219"/>
                  </a:lnTo>
                  <a:lnTo>
                    <a:pt x="103518" y="49642"/>
                  </a:lnTo>
                  <a:lnTo>
                    <a:pt x="103571" y="49065"/>
                  </a:lnTo>
                  <a:lnTo>
                    <a:pt x="103611" y="48489"/>
                  </a:lnTo>
                  <a:lnTo>
                    <a:pt x="103650" y="47884"/>
                  </a:lnTo>
                  <a:lnTo>
                    <a:pt x="103677" y="47335"/>
                  </a:lnTo>
                  <a:lnTo>
                    <a:pt x="103677" y="46813"/>
                  </a:lnTo>
                  <a:lnTo>
                    <a:pt x="103677" y="45659"/>
                  </a:lnTo>
                  <a:lnTo>
                    <a:pt x="103690" y="45164"/>
                  </a:lnTo>
                  <a:lnTo>
                    <a:pt x="103729" y="44642"/>
                  </a:lnTo>
                  <a:lnTo>
                    <a:pt x="103769" y="44148"/>
                  </a:lnTo>
                  <a:lnTo>
                    <a:pt x="103848" y="43708"/>
                  </a:lnTo>
                  <a:lnTo>
                    <a:pt x="103941" y="43241"/>
                  </a:lnTo>
                  <a:lnTo>
                    <a:pt x="104033" y="42857"/>
                  </a:lnTo>
                  <a:lnTo>
                    <a:pt x="104138" y="42527"/>
                  </a:lnTo>
                  <a:lnTo>
                    <a:pt x="104257" y="42307"/>
                  </a:lnTo>
                  <a:lnTo>
                    <a:pt x="104376" y="42115"/>
                  </a:lnTo>
                  <a:lnTo>
                    <a:pt x="104534" y="41923"/>
                  </a:lnTo>
                  <a:lnTo>
                    <a:pt x="104719" y="41758"/>
                  </a:lnTo>
                  <a:lnTo>
                    <a:pt x="104904" y="41620"/>
                  </a:lnTo>
                  <a:lnTo>
                    <a:pt x="105089" y="41483"/>
                  </a:lnTo>
                  <a:lnTo>
                    <a:pt x="105300" y="41373"/>
                  </a:lnTo>
                  <a:lnTo>
                    <a:pt x="105498" y="41318"/>
                  </a:lnTo>
                  <a:lnTo>
                    <a:pt x="105669" y="41318"/>
                  </a:lnTo>
                  <a:lnTo>
                    <a:pt x="105854" y="41291"/>
                  </a:lnTo>
                  <a:lnTo>
                    <a:pt x="106078" y="41236"/>
                  </a:lnTo>
                  <a:lnTo>
                    <a:pt x="106329" y="41181"/>
                  </a:lnTo>
                  <a:lnTo>
                    <a:pt x="106593" y="41126"/>
                  </a:lnTo>
                  <a:lnTo>
                    <a:pt x="106857" y="40989"/>
                  </a:lnTo>
                  <a:lnTo>
                    <a:pt x="107107" y="40879"/>
                  </a:lnTo>
                  <a:lnTo>
                    <a:pt x="107371" y="40741"/>
                  </a:lnTo>
                  <a:lnTo>
                    <a:pt x="107609" y="40631"/>
                  </a:lnTo>
                  <a:lnTo>
                    <a:pt x="108176" y="40219"/>
                  </a:lnTo>
                  <a:lnTo>
                    <a:pt x="108414" y="40054"/>
                  </a:lnTo>
                  <a:lnTo>
                    <a:pt x="108665" y="39862"/>
                  </a:lnTo>
                  <a:lnTo>
                    <a:pt x="108942" y="39587"/>
                  </a:lnTo>
                  <a:lnTo>
                    <a:pt x="109192" y="39285"/>
                  </a:lnTo>
                  <a:lnTo>
                    <a:pt x="109469" y="39010"/>
                  </a:lnTo>
                  <a:lnTo>
                    <a:pt x="109707" y="38681"/>
                  </a:lnTo>
                  <a:lnTo>
                    <a:pt x="109945" y="38351"/>
                  </a:lnTo>
                  <a:lnTo>
                    <a:pt x="110129" y="37994"/>
                  </a:lnTo>
                  <a:lnTo>
                    <a:pt x="110195" y="37912"/>
                  </a:lnTo>
                  <a:lnTo>
                    <a:pt x="110380" y="37609"/>
                  </a:lnTo>
                  <a:lnTo>
                    <a:pt x="110578" y="37307"/>
                  </a:lnTo>
                  <a:lnTo>
                    <a:pt x="110789" y="37060"/>
                  </a:lnTo>
                  <a:lnTo>
                    <a:pt x="110987" y="36840"/>
                  </a:lnTo>
                  <a:lnTo>
                    <a:pt x="111185" y="36648"/>
                  </a:lnTo>
                  <a:lnTo>
                    <a:pt x="111370" y="36510"/>
                  </a:lnTo>
                  <a:lnTo>
                    <a:pt x="111528" y="36428"/>
                  </a:lnTo>
                  <a:lnTo>
                    <a:pt x="111673" y="36373"/>
                  </a:lnTo>
                  <a:lnTo>
                    <a:pt x="111805" y="36346"/>
                  </a:lnTo>
                  <a:lnTo>
                    <a:pt x="111937" y="36291"/>
                  </a:lnTo>
                  <a:lnTo>
                    <a:pt x="112082" y="36153"/>
                  </a:lnTo>
                  <a:lnTo>
                    <a:pt x="112227" y="35989"/>
                  </a:lnTo>
                  <a:lnTo>
                    <a:pt x="112359" y="35796"/>
                  </a:lnTo>
                  <a:lnTo>
                    <a:pt x="112465" y="35521"/>
                  </a:lnTo>
                  <a:lnTo>
                    <a:pt x="112584" y="35302"/>
                  </a:lnTo>
                  <a:lnTo>
                    <a:pt x="112676" y="35000"/>
                  </a:lnTo>
                  <a:lnTo>
                    <a:pt x="112755" y="34697"/>
                  </a:lnTo>
                  <a:lnTo>
                    <a:pt x="112821" y="34313"/>
                  </a:lnTo>
                  <a:lnTo>
                    <a:pt x="112874" y="33873"/>
                  </a:lnTo>
                  <a:lnTo>
                    <a:pt x="112940" y="33406"/>
                  </a:lnTo>
                  <a:lnTo>
                    <a:pt x="112979" y="32912"/>
                  </a:lnTo>
                  <a:lnTo>
                    <a:pt x="113019" y="32417"/>
                  </a:lnTo>
                  <a:lnTo>
                    <a:pt x="113045" y="31923"/>
                  </a:lnTo>
                  <a:lnTo>
                    <a:pt x="113059" y="31456"/>
                  </a:lnTo>
                  <a:lnTo>
                    <a:pt x="113059" y="31263"/>
                  </a:lnTo>
                  <a:lnTo>
                    <a:pt x="113072" y="31016"/>
                  </a:lnTo>
                  <a:lnTo>
                    <a:pt x="113098" y="30851"/>
                  </a:lnTo>
                  <a:lnTo>
                    <a:pt x="113138" y="30659"/>
                  </a:lnTo>
                  <a:lnTo>
                    <a:pt x="113164" y="30494"/>
                  </a:lnTo>
                  <a:lnTo>
                    <a:pt x="113230" y="30357"/>
                  </a:lnTo>
                  <a:lnTo>
                    <a:pt x="113296" y="30247"/>
                  </a:lnTo>
                  <a:lnTo>
                    <a:pt x="113362" y="30109"/>
                  </a:lnTo>
                  <a:lnTo>
                    <a:pt x="113415" y="29999"/>
                  </a:lnTo>
                  <a:lnTo>
                    <a:pt x="113494" y="29945"/>
                  </a:lnTo>
                  <a:lnTo>
                    <a:pt x="113600" y="29862"/>
                  </a:lnTo>
                  <a:lnTo>
                    <a:pt x="113692" y="29835"/>
                  </a:lnTo>
                  <a:lnTo>
                    <a:pt x="113784" y="29807"/>
                  </a:lnTo>
                  <a:lnTo>
                    <a:pt x="113877" y="29807"/>
                  </a:lnTo>
                  <a:lnTo>
                    <a:pt x="113982" y="29835"/>
                  </a:lnTo>
                  <a:lnTo>
                    <a:pt x="114088" y="29890"/>
                  </a:lnTo>
                  <a:lnTo>
                    <a:pt x="114378" y="29313"/>
                  </a:lnTo>
                  <a:lnTo>
                    <a:pt x="114418" y="29203"/>
                  </a:lnTo>
                  <a:lnTo>
                    <a:pt x="114471" y="29175"/>
                  </a:lnTo>
                  <a:lnTo>
                    <a:pt x="114523" y="29148"/>
                  </a:lnTo>
                  <a:lnTo>
                    <a:pt x="114563" y="29175"/>
                  </a:lnTo>
                  <a:lnTo>
                    <a:pt x="114655" y="29285"/>
                  </a:lnTo>
                  <a:lnTo>
                    <a:pt x="114761" y="29478"/>
                  </a:lnTo>
                  <a:lnTo>
                    <a:pt x="114840" y="29670"/>
                  </a:lnTo>
                  <a:lnTo>
                    <a:pt x="114932" y="29862"/>
                  </a:lnTo>
                  <a:lnTo>
                    <a:pt x="114972" y="29972"/>
                  </a:lnTo>
                  <a:lnTo>
                    <a:pt x="115025" y="30027"/>
                  </a:lnTo>
                  <a:lnTo>
                    <a:pt x="115078" y="30054"/>
                  </a:lnTo>
                  <a:lnTo>
                    <a:pt x="115117" y="30054"/>
                  </a:lnTo>
                  <a:lnTo>
                    <a:pt x="115249" y="30137"/>
                  </a:lnTo>
                  <a:lnTo>
                    <a:pt x="115394" y="30274"/>
                  </a:lnTo>
                  <a:lnTo>
                    <a:pt x="115553" y="30467"/>
                  </a:lnTo>
                  <a:lnTo>
                    <a:pt x="115711" y="30686"/>
                  </a:lnTo>
                  <a:lnTo>
                    <a:pt x="115962" y="31098"/>
                  </a:lnTo>
                  <a:lnTo>
                    <a:pt x="116080" y="31291"/>
                  </a:lnTo>
                  <a:lnTo>
                    <a:pt x="116437" y="31895"/>
                  </a:lnTo>
                  <a:lnTo>
                    <a:pt x="116793" y="32417"/>
                  </a:lnTo>
                  <a:lnTo>
                    <a:pt x="116951" y="32609"/>
                  </a:lnTo>
                  <a:lnTo>
                    <a:pt x="117096" y="32774"/>
                  </a:lnTo>
                  <a:lnTo>
                    <a:pt x="117215" y="32884"/>
                  </a:lnTo>
                  <a:lnTo>
                    <a:pt x="117294" y="32939"/>
                  </a:lnTo>
                  <a:lnTo>
                    <a:pt x="117400" y="32912"/>
                  </a:lnTo>
                  <a:lnTo>
                    <a:pt x="117506" y="32802"/>
                  </a:lnTo>
                  <a:lnTo>
                    <a:pt x="117638" y="32692"/>
                  </a:lnTo>
                  <a:lnTo>
                    <a:pt x="117769" y="32445"/>
                  </a:lnTo>
                  <a:lnTo>
                    <a:pt x="117915" y="32197"/>
                  </a:lnTo>
                  <a:lnTo>
                    <a:pt x="118060" y="31895"/>
                  </a:lnTo>
                  <a:lnTo>
                    <a:pt x="118218" y="31510"/>
                  </a:lnTo>
                  <a:lnTo>
                    <a:pt x="118363" y="31126"/>
                  </a:lnTo>
                  <a:lnTo>
                    <a:pt x="118456" y="30906"/>
                  </a:lnTo>
                  <a:lnTo>
                    <a:pt x="118733" y="30302"/>
                  </a:lnTo>
                  <a:lnTo>
                    <a:pt x="118917" y="29972"/>
                  </a:lnTo>
                  <a:lnTo>
                    <a:pt x="119142" y="29642"/>
                  </a:lnTo>
                  <a:lnTo>
                    <a:pt x="119274" y="29505"/>
                  </a:lnTo>
                  <a:lnTo>
                    <a:pt x="119393" y="29368"/>
                  </a:lnTo>
                  <a:lnTo>
                    <a:pt x="119524" y="29230"/>
                  </a:lnTo>
                  <a:lnTo>
                    <a:pt x="119670" y="29148"/>
                  </a:lnTo>
                  <a:lnTo>
                    <a:pt x="119788" y="29038"/>
                  </a:lnTo>
                  <a:lnTo>
                    <a:pt x="119894" y="28956"/>
                  </a:lnTo>
                  <a:lnTo>
                    <a:pt x="119947" y="28846"/>
                  </a:lnTo>
                  <a:lnTo>
                    <a:pt x="119986" y="28708"/>
                  </a:lnTo>
                  <a:lnTo>
                    <a:pt x="120000" y="28571"/>
                  </a:lnTo>
                  <a:lnTo>
                    <a:pt x="120000" y="28434"/>
                  </a:lnTo>
                  <a:lnTo>
                    <a:pt x="119973" y="28324"/>
                  </a:lnTo>
                  <a:lnTo>
                    <a:pt x="119934" y="28186"/>
                  </a:lnTo>
                  <a:lnTo>
                    <a:pt x="119854" y="27912"/>
                  </a:lnTo>
                  <a:lnTo>
                    <a:pt x="119762" y="27719"/>
                  </a:lnTo>
                  <a:lnTo>
                    <a:pt x="119683" y="27582"/>
                  </a:lnTo>
                  <a:lnTo>
                    <a:pt x="119656" y="27527"/>
                  </a:lnTo>
                  <a:lnTo>
                    <a:pt x="119445" y="27252"/>
                  </a:lnTo>
                  <a:lnTo>
                    <a:pt x="119234" y="27005"/>
                  </a:lnTo>
                  <a:lnTo>
                    <a:pt x="119036" y="26758"/>
                  </a:lnTo>
                  <a:lnTo>
                    <a:pt x="118825" y="26565"/>
                  </a:lnTo>
                  <a:lnTo>
                    <a:pt x="118627" y="26401"/>
                  </a:lnTo>
                  <a:lnTo>
                    <a:pt x="118442" y="26263"/>
                  </a:lnTo>
                  <a:lnTo>
                    <a:pt x="118284" y="26153"/>
                  </a:lnTo>
                  <a:lnTo>
                    <a:pt x="118152" y="26126"/>
                  </a:lnTo>
                  <a:lnTo>
                    <a:pt x="118033" y="26126"/>
                  </a:lnTo>
                  <a:lnTo>
                    <a:pt x="117901" y="26098"/>
                  </a:lnTo>
                  <a:lnTo>
                    <a:pt x="117756" y="25989"/>
                  </a:lnTo>
                  <a:lnTo>
                    <a:pt x="117638" y="25906"/>
                  </a:lnTo>
                  <a:lnTo>
                    <a:pt x="117506" y="25796"/>
                  </a:lnTo>
                  <a:lnTo>
                    <a:pt x="117374" y="25659"/>
                  </a:lnTo>
                  <a:lnTo>
                    <a:pt x="117268" y="25494"/>
                  </a:lnTo>
                  <a:lnTo>
                    <a:pt x="117149" y="25384"/>
                  </a:lnTo>
                  <a:lnTo>
                    <a:pt x="117096" y="25192"/>
                  </a:lnTo>
                  <a:lnTo>
                    <a:pt x="117057" y="25137"/>
                  </a:lnTo>
                  <a:lnTo>
                    <a:pt x="117057" y="25109"/>
                  </a:lnTo>
                  <a:lnTo>
                    <a:pt x="117070" y="25082"/>
                  </a:lnTo>
                  <a:lnTo>
                    <a:pt x="117096" y="25082"/>
                  </a:lnTo>
                  <a:lnTo>
                    <a:pt x="117110" y="25109"/>
                  </a:lnTo>
                  <a:lnTo>
                    <a:pt x="117294" y="25247"/>
                  </a:lnTo>
                  <a:lnTo>
                    <a:pt x="117585" y="25576"/>
                  </a:lnTo>
                  <a:lnTo>
                    <a:pt x="117294" y="24587"/>
                  </a:lnTo>
                  <a:lnTo>
                    <a:pt x="117136" y="23983"/>
                  </a:lnTo>
                  <a:lnTo>
                    <a:pt x="117031" y="23681"/>
                  </a:lnTo>
                  <a:lnTo>
                    <a:pt x="116978" y="23543"/>
                  </a:lnTo>
                  <a:lnTo>
                    <a:pt x="116965" y="23543"/>
                  </a:lnTo>
                  <a:lnTo>
                    <a:pt x="116503" y="23186"/>
                  </a:lnTo>
                  <a:lnTo>
                    <a:pt x="116041" y="22829"/>
                  </a:lnTo>
                  <a:lnTo>
                    <a:pt x="115632" y="22417"/>
                  </a:lnTo>
                  <a:lnTo>
                    <a:pt x="115315" y="22087"/>
                  </a:lnTo>
                  <a:lnTo>
                    <a:pt x="115078" y="21785"/>
                  </a:lnTo>
                  <a:lnTo>
                    <a:pt x="114814" y="21428"/>
                  </a:lnTo>
                  <a:lnTo>
                    <a:pt x="114603" y="21043"/>
                  </a:lnTo>
                  <a:lnTo>
                    <a:pt x="114418" y="20741"/>
                  </a:lnTo>
                  <a:lnTo>
                    <a:pt x="114233" y="20384"/>
                  </a:lnTo>
                  <a:lnTo>
                    <a:pt x="113996" y="19945"/>
                  </a:lnTo>
                  <a:lnTo>
                    <a:pt x="113705" y="19478"/>
                  </a:lnTo>
                  <a:lnTo>
                    <a:pt x="113415" y="19065"/>
                  </a:lnTo>
                  <a:lnTo>
                    <a:pt x="113283" y="18846"/>
                  </a:lnTo>
                  <a:lnTo>
                    <a:pt x="113085" y="18681"/>
                  </a:lnTo>
                  <a:lnTo>
                    <a:pt x="112874" y="18489"/>
                  </a:lnTo>
                  <a:lnTo>
                    <a:pt x="112663" y="18351"/>
                  </a:lnTo>
                  <a:lnTo>
                    <a:pt x="112425" y="18214"/>
                  </a:lnTo>
                  <a:lnTo>
                    <a:pt x="112188" y="18159"/>
                  </a:lnTo>
                  <a:lnTo>
                    <a:pt x="111937" y="18104"/>
                  </a:lnTo>
                  <a:lnTo>
                    <a:pt x="111726" y="18049"/>
                  </a:lnTo>
                  <a:lnTo>
                    <a:pt x="111607" y="18104"/>
                  </a:lnTo>
                  <a:lnTo>
                    <a:pt x="111502" y="18131"/>
                  </a:lnTo>
                  <a:lnTo>
                    <a:pt x="111383" y="18159"/>
                  </a:lnTo>
                  <a:lnTo>
                    <a:pt x="111277" y="18214"/>
                  </a:lnTo>
                  <a:lnTo>
                    <a:pt x="111040" y="18379"/>
                  </a:lnTo>
                  <a:lnTo>
                    <a:pt x="110815" y="18626"/>
                  </a:lnTo>
                  <a:lnTo>
                    <a:pt x="110591" y="18901"/>
                  </a:lnTo>
                  <a:lnTo>
                    <a:pt x="110380" y="19230"/>
                  </a:lnTo>
                  <a:lnTo>
                    <a:pt x="110208" y="19587"/>
                  </a:lnTo>
                  <a:lnTo>
                    <a:pt x="110063" y="19945"/>
                  </a:lnTo>
                  <a:lnTo>
                    <a:pt x="109945" y="20302"/>
                  </a:lnTo>
                  <a:lnTo>
                    <a:pt x="109799" y="20686"/>
                  </a:lnTo>
                  <a:lnTo>
                    <a:pt x="109654" y="21043"/>
                  </a:lnTo>
                  <a:lnTo>
                    <a:pt x="109522" y="21346"/>
                  </a:lnTo>
                  <a:lnTo>
                    <a:pt x="109390" y="21565"/>
                  </a:lnTo>
                  <a:lnTo>
                    <a:pt x="109272" y="21785"/>
                  </a:lnTo>
                  <a:lnTo>
                    <a:pt x="109166" y="21923"/>
                  </a:lnTo>
                  <a:lnTo>
                    <a:pt x="109087" y="22005"/>
                  </a:lnTo>
                  <a:lnTo>
                    <a:pt x="108981" y="22032"/>
                  </a:lnTo>
                  <a:lnTo>
                    <a:pt x="108902" y="22060"/>
                  </a:lnTo>
                  <a:lnTo>
                    <a:pt x="108823" y="22032"/>
                  </a:lnTo>
                  <a:lnTo>
                    <a:pt x="108744" y="22005"/>
                  </a:lnTo>
                  <a:lnTo>
                    <a:pt x="108691" y="21950"/>
                  </a:lnTo>
                  <a:lnTo>
                    <a:pt x="108612" y="21895"/>
                  </a:lnTo>
                  <a:lnTo>
                    <a:pt x="108559" y="21785"/>
                  </a:lnTo>
                  <a:lnTo>
                    <a:pt x="108506" y="21703"/>
                  </a:lnTo>
                  <a:lnTo>
                    <a:pt x="108453" y="21593"/>
                  </a:lnTo>
                  <a:lnTo>
                    <a:pt x="108348" y="21510"/>
                  </a:lnTo>
                  <a:lnTo>
                    <a:pt x="108203" y="21401"/>
                  </a:lnTo>
                  <a:lnTo>
                    <a:pt x="108044" y="21263"/>
                  </a:lnTo>
                  <a:lnTo>
                    <a:pt x="107860" y="21181"/>
                  </a:lnTo>
                  <a:lnTo>
                    <a:pt x="107635" y="21071"/>
                  </a:lnTo>
                  <a:lnTo>
                    <a:pt x="107411" y="21016"/>
                  </a:lnTo>
                  <a:lnTo>
                    <a:pt x="107187" y="20934"/>
                  </a:lnTo>
                  <a:lnTo>
                    <a:pt x="107002" y="20879"/>
                  </a:lnTo>
                  <a:lnTo>
                    <a:pt x="106540" y="20769"/>
                  </a:lnTo>
                  <a:lnTo>
                    <a:pt x="105946" y="20686"/>
                  </a:lnTo>
                  <a:lnTo>
                    <a:pt x="105379" y="20631"/>
                  </a:lnTo>
                  <a:lnTo>
                    <a:pt x="105247" y="20604"/>
                  </a:lnTo>
                  <a:lnTo>
                    <a:pt x="105128" y="20549"/>
                  </a:lnTo>
                  <a:lnTo>
                    <a:pt x="104983" y="20412"/>
                  </a:lnTo>
                  <a:lnTo>
                    <a:pt x="104838" y="20274"/>
                  </a:lnTo>
                  <a:lnTo>
                    <a:pt x="104534" y="19917"/>
                  </a:lnTo>
                  <a:lnTo>
                    <a:pt x="104270" y="19478"/>
                  </a:lnTo>
                  <a:lnTo>
                    <a:pt x="103822" y="18708"/>
                  </a:lnTo>
                  <a:lnTo>
                    <a:pt x="103637" y="18351"/>
                  </a:lnTo>
                  <a:lnTo>
                    <a:pt x="103452" y="18021"/>
                  </a:lnTo>
                  <a:lnTo>
                    <a:pt x="103241" y="17719"/>
                  </a:lnTo>
                  <a:lnTo>
                    <a:pt x="102990" y="17445"/>
                  </a:lnTo>
                  <a:lnTo>
                    <a:pt x="102727" y="17197"/>
                  </a:lnTo>
                  <a:lnTo>
                    <a:pt x="102476" y="16978"/>
                  </a:lnTo>
                  <a:lnTo>
                    <a:pt x="102199" y="16840"/>
                  </a:lnTo>
                  <a:lnTo>
                    <a:pt x="101948" y="16730"/>
                  </a:lnTo>
                  <a:lnTo>
                    <a:pt x="101697" y="16703"/>
                  </a:lnTo>
                  <a:lnTo>
                    <a:pt x="100180" y="16703"/>
                  </a:lnTo>
                  <a:lnTo>
                    <a:pt x="99929" y="16675"/>
                  </a:lnTo>
                  <a:lnTo>
                    <a:pt x="99678" y="16565"/>
                  </a:lnTo>
                  <a:lnTo>
                    <a:pt x="99401" y="16428"/>
                  </a:lnTo>
                  <a:lnTo>
                    <a:pt x="99124" y="16263"/>
                  </a:lnTo>
                  <a:lnTo>
                    <a:pt x="98847" y="16043"/>
                  </a:lnTo>
                  <a:lnTo>
                    <a:pt x="98596" y="15769"/>
                  </a:lnTo>
                  <a:lnTo>
                    <a:pt x="98372" y="15521"/>
                  </a:lnTo>
                  <a:lnTo>
                    <a:pt x="98161" y="15219"/>
                  </a:lnTo>
                  <a:lnTo>
                    <a:pt x="97950" y="14807"/>
                  </a:lnTo>
                  <a:lnTo>
                    <a:pt x="97739" y="14532"/>
                  </a:lnTo>
                  <a:lnTo>
                    <a:pt x="97514" y="14230"/>
                  </a:lnTo>
                  <a:lnTo>
                    <a:pt x="97264" y="13956"/>
                  </a:lnTo>
                  <a:lnTo>
                    <a:pt x="96987" y="13681"/>
                  </a:lnTo>
                  <a:lnTo>
                    <a:pt x="96723" y="13461"/>
                  </a:lnTo>
                  <a:lnTo>
                    <a:pt x="96446" y="13296"/>
                  </a:lnTo>
                  <a:lnTo>
                    <a:pt x="96182" y="13131"/>
                  </a:lnTo>
                  <a:lnTo>
                    <a:pt x="95944" y="13076"/>
                  </a:lnTo>
                  <a:lnTo>
                    <a:pt x="93648" y="12472"/>
                  </a:lnTo>
                  <a:lnTo>
                    <a:pt x="93397" y="12417"/>
                  </a:lnTo>
                  <a:lnTo>
                    <a:pt x="93133" y="12362"/>
                  </a:lnTo>
                  <a:lnTo>
                    <a:pt x="92830" y="12362"/>
                  </a:lnTo>
                  <a:lnTo>
                    <a:pt x="92526" y="12417"/>
                  </a:lnTo>
                  <a:lnTo>
                    <a:pt x="92223" y="12445"/>
                  </a:lnTo>
                  <a:lnTo>
                    <a:pt x="91933" y="12500"/>
                  </a:lnTo>
                  <a:lnTo>
                    <a:pt x="91669" y="12582"/>
                  </a:lnTo>
                  <a:lnTo>
                    <a:pt x="91418" y="12664"/>
                  </a:lnTo>
                  <a:lnTo>
                    <a:pt x="89003" y="13818"/>
                  </a:lnTo>
                  <a:lnTo>
                    <a:pt x="88502" y="14093"/>
                  </a:lnTo>
                  <a:lnTo>
                    <a:pt x="88014" y="14423"/>
                  </a:lnTo>
                  <a:lnTo>
                    <a:pt x="87789" y="14587"/>
                  </a:lnTo>
                  <a:lnTo>
                    <a:pt x="87565" y="14780"/>
                  </a:lnTo>
                  <a:lnTo>
                    <a:pt x="87380" y="14945"/>
                  </a:lnTo>
                  <a:lnTo>
                    <a:pt x="87222" y="15109"/>
                  </a:lnTo>
                  <a:lnTo>
                    <a:pt x="87090" y="15247"/>
                  </a:lnTo>
                  <a:lnTo>
                    <a:pt x="86932" y="15357"/>
                  </a:lnTo>
                  <a:lnTo>
                    <a:pt x="86786" y="15412"/>
                  </a:lnTo>
                  <a:lnTo>
                    <a:pt x="86641" y="15439"/>
                  </a:lnTo>
                  <a:lnTo>
                    <a:pt x="86496" y="15412"/>
                  </a:lnTo>
                  <a:lnTo>
                    <a:pt x="86377" y="15357"/>
                  </a:lnTo>
                  <a:lnTo>
                    <a:pt x="86285" y="15247"/>
                  </a:lnTo>
                  <a:lnTo>
                    <a:pt x="86179" y="15109"/>
                  </a:lnTo>
                  <a:lnTo>
                    <a:pt x="86087" y="14945"/>
                  </a:lnTo>
                  <a:lnTo>
                    <a:pt x="85981" y="14752"/>
                  </a:lnTo>
                  <a:lnTo>
                    <a:pt x="85850" y="14587"/>
                  </a:lnTo>
                  <a:lnTo>
                    <a:pt x="85691" y="14395"/>
                  </a:lnTo>
                  <a:lnTo>
                    <a:pt x="85374" y="14038"/>
                  </a:lnTo>
                  <a:lnTo>
                    <a:pt x="85058" y="13736"/>
                  </a:lnTo>
                  <a:lnTo>
                    <a:pt x="84899" y="13598"/>
                  </a:lnTo>
                  <a:lnTo>
                    <a:pt x="84754" y="13406"/>
                  </a:lnTo>
                  <a:lnTo>
                    <a:pt x="84622" y="13159"/>
                  </a:lnTo>
                  <a:lnTo>
                    <a:pt x="84517" y="12912"/>
                  </a:lnTo>
                  <a:lnTo>
                    <a:pt x="84424" y="12609"/>
                  </a:lnTo>
                  <a:lnTo>
                    <a:pt x="84358" y="12307"/>
                  </a:lnTo>
                  <a:lnTo>
                    <a:pt x="84306" y="11978"/>
                  </a:lnTo>
                  <a:lnTo>
                    <a:pt x="84292" y="11675"/>
                  </a:lnTo>
                  <a:lnTo>
                    <a:pt x="84279" y="11510"/>
                  </a:lnTo>
                  <a:lnTo>
                    <a:pt x="84266" y="11373"/>
                  </a:lnTo>
                  <a:lnTo>
                    <a:pt x="84240" y="11236"/>
                  </a:lnTo>
                  <a:lnTo>
                    <a:pt x="84200" y="11126"/>
                  </a:lnTo>
                  <a:lnTo>
                    <a:pt x="84147" y="10989"/>
                  </a:lnTo>
                  <a:lnTo>
                    <a:pt x="84108" y="10851"/>
                  </a:lnTo>
                  <a:lnTo>
                    <a:pt x="84042" y="10741"/>
                  </a:lnTo>
                  <a:lnTo>
                    <a:pt x="83963" y="10631"/>
                  </a:lnTo>
                  <a:lnTo>
                    <a:pt x="83791" y="10439"/>
                  </a:lnTo>
                  <a:lnTo>
                    <a:pt x="83593" y="10329"/>
                  </a:lnTo>
                  <a:lnTo>
                    <a:pt x="83382" y="10219"/>
                  </a:lnTo>
                  <a:lnTo>
                    <a:pt x="83144" y="10192"/>
                  </a:lnTo>
                  <a:lnTo>
                    <a:pt x="83052" y="10192"/>
                  </a:lnTo>
                  <a:lnTo>
                    <a:pt x="82815" y="10219"/>
                  </a:lnTo>
                  <a:lnTo>
                    <a:pt x="82577" y="10247"/>
                  </a:lnTo>
                  <a:lnTo>
                    <a:pt x="82340" y="10329"/>
                  </a:lnTo>
                  <a:lnTo>
                    <a:pt x="82102" y="10384"/>
                  </a:lnTo>
                  <a:lnTo>
                    <a:pt x="81891" y="10494"/>
                  </a:lnTo>
                  <a:lnTo>
                    <a:pt x="81706" y="10631"/>
                  </a:lnTo>
                  <a:lnTo>
                    <a:pt x="81535" y="10741"/>
                  </a:lnTo>
                  <a:lnTo>
                    <a:pt x="81403" y="10879"/>
                  </a:lnTo>
                  <a:lnTo>
                    <a:pt x="81284" y="11016"/>
                  </a:lnTo>
                  <a:lnTo>
                    <a:pt x="81152" y="11153"/>
                  </a:lnTo>
                  <a:lnTo>
                    <a:pt x="80994" y="11236"/>
                  </a:lnTo>
                  <a:lnTo>
                    <a:pt x="80809" y="11346"/>
                  </a:lnTo>
                  <a:lnTo>
                    <a:pt x="80637" y="11401"/>
                  </a:lnTo>
                  <a:lnTo>
                    <a:pt x="80466" y="11456"/>
                  </a:lnTo>
                  <a:lnTo>
                    <a:pt x="80294" y="11483"/>
                  </a:lnTo>
                  <a:lnTo>
                    <a:pt x="80136" y="11483"/>
                  </a:lnTo>
                  <a:lnTo>
                    <a:pt x="79964" y="11456"/>
                  </a:lnTo>
                  <a:lnTo>
                    <a:pt x="79793" y="11373"/>
                  </a:lnTo>
                  <a:lnTo>
                    <a:pt x="79634" y="11318"/>
                  </a:lnTo>
                  <a:lnTo>
                    <a:pt x="79463" y="11236"/>
                  </a:lnTo>
                  <a:lnTo>
                    <a:pt x="79318" y="11153"/>
                  </a:lnTo>
                  <a:lnTo>
                    <a:pt x="79173" y="11016"/>
                  </a:lnTo>
                  <a:lnTo>
                    <a:pt x="79054" y="10906"/>
                  </a:lnTo>
                  <a:lnTo>
                    <a:pt x="78948" y="10796"/>
                  </a:lnTo>
                  <a:lnTo>
                    <a:pt x="78843" y="10659"/>
                  </a:lnTo>
                  <a:lnTo>
                    <a:pt x="78698" y="10549"/>
                  </a:lnTo>
                  <a:lnTo>
                    <a:pt x="78539" y="10439"/>
                  </a:lnTo>
                  <a:lnTo>
                    <a:pt x="78368" y="10357"/>
                  </a:lnTo>
                  <a:lnTo>
                    <a:pt x="78170" y="10274"/>
                  </a:lnTo>
                  <a:lnTo>
                    <a:pt x="77972" y="10247"/>
                  </a:lnTo>
                  <a:lnTo>
                    <a:pt x="77774" y="10219"/>
                  </a:lnTo>
                  <a:lnTo>
                    <a:pt x="77576" y="10192"/>
                  </a:lnTo>
                  <a:lnTo>
                    <a:pt x="75491" y="10192"/>
                  </a:lnTo>
                  <a:lnTo>
                    <a:pt x="75293" y="10192"/>
                  </a:lnTo>
                  <a:lnTo>
                    <a:pt x="73696" y="10192"/>
                  </a:lnTo>
                  <a:lnTo>
                    <a:pt x="73604" y="10192"/>
                  </a:lnTo>
                  <a:lnTo>
                    <a:pt x="73499" y="10109"/>
                  </a:lnTo>
                  <a:lnTo>
                    <a:pt x="73406" y="10027"/>
                  </a:lnTo>
                  <a:lnTo>
                    <a:pt x="73314" y="9917"/>
                  </a:lnTo>
                  <a:lnTo>
                    <a:pt x="73248" y="9780"/>
                  </a:lnTo>
                  <a:lnTo>
                    <a:pt x="73169" y="9615"/>
                  </a:lnTo>
                  <a:lnTo>
                    <a:pt x="73116" y="9423"/>
                  </a:lnTo>
                  <a:lnTo>
                    <a:pt x="73076" y="9258"/>
                  </a:lnTo>
                  <a:lnTo>
                    <a:pt x="73063" y="9065"/>
                  </a:lnTo>
                  <a:lnTo>
                    <a:pt x="73063" y="8901"/>
                  </a:lnTo>
                  <a:lnTo>
                    <a:pt x="73089" y="8736"/>
                  </a:lnTo>
                  <a:lnTo>
                    <a:pt x="73116" y="8598"/>
                  </a:lnTo>
                  <a:lnTo>
                    <a:pt x="73169" y="8461"/>
                  </a:lnTo>
                  <a:lnTo>
                    <a:pt x="73235" y="8379"/>
                  </a:lnTo>
                  <a:lnTo>
                    <a:pt x="73314" y="8324"/>
                  </a:lnTo>
                  <a:lnTo>
                    <a:pt x="73406" y="8296"/>
                  </a:lnTo>
                  <a:lnTo>
                    <a:pt x="73525" y="8296"/>
                  </a:lnTo>
                  <a:lnTo>
                    <a:pt x="73644" y="8241"/>
                  </a:lnTo>
                  <a:lnTo>
                    <a:pt x="73776" y="8131"/>
                  </a:lnTo>
                  <a:lnTo>
                    <a:pt x="73921" y="8049"/>
                  </a:lnTo>
                  <a:lnTo>
                    <a:pt x="74066" y="7912"/>
                  </a:lnTo>
                  <a:lnTo>
                    <a:pt x="74198" y="7747"/>
                  </a:lnTo>
                  <a:lnTo>
                    <a:pt x="74330" y="7582"/>
                  </a:lnTo>
                  <a:lnTo>
                    <a:pt x="74462" y="7390"/>
                  </a:lnTo>
                  <a:lnTo>
                    <a:pt x="74726" y="6950"/>
                  </a:lnTo>
                  <a:lnTo>
                    <a:pt x="75042" y="6483"/>
                  </a:lnTo>
                  <a:lnTo>
                    <a:pt x="75372" y="6043"/>
                  </a:lnTo>
                  <a:lnTo>
                    <a:pt x="75676" y="5659"/>
                  </a:lnTo>
                  <a:lnTo>
                    <a:pt x="75821" y="5494"/>
                  </a:lnTo>
                  <a:lnTo>
                    <a:pt x="75940" y="5302"/>
                  </a:lnTo>
                  <a:lnTo>
                    <a:pt x="76045" y="5027"/>
                  </a:lnTo>
                  <a:lnTo>
                    <a:pt x="76151" y="4807"/>
                  </a:lnTo>
                  <a:lnTo>
                    <a:pt x="76230" y="4532"/>
                  </a:lnTo>
                  <a:lnTo>
                    <a:pt x="76283" y="4313"/>
                  </a:lnTo>
                  <a:lnTo>
                    <a:pt x="76336" y="4038"/>
                  </a:lnTo>
                  <a:lnTo>
                    <a:pt x="76349" y="3791"/>
                  </a:lnTo>
                  <a:lnTo>
                    <a:pt x="76336" y="3708"/>
                  </a:lnTo>
                  <a:lnTo>
                    <a:pt x="76322" y="3571"/>
                  </a:lnTo>
                  <a:lnTo>
                    <a:pt x="76296" y="3461"/>
                  </a:lnTo>
                  <a:lnTo>
                    <a:pt x="76256" y="3379"/>
                  </a:lnTo>
                  <a:lnTo>
                    <a:pt x="76151" y="3131"/>
                  </a:lnTo>
                  <a:lnTo>
                    <a:pt x="76019" y="2939"/>
                  </a:lnTo>
                  <a:lnTo>
                    <a:pt x="75861" y="2774"/>
                  </a:lnTo>
                  <a:lnTo>
                    <a:pt x="75663" y="2609"/>
                  </a:lnTo>
                  <a:lnTo>
                    <a:pt x="75438" y="2472"/>
                  </a:lnTo>
                  <a:lnTo>
                    <a:pt x="75214" y="2390"/>
                  </a:lnTo>
                  <a:lnTo>
                    <a:pt x="75108" y="2335"/>
                  </a:lnTo>
                  <a:lnTo>
                    <a:pt x="74844" y="2335"/>
                  </a:lnTo>
                  <a:lnTo>
                    <a:pt x="74660" y="2390"/>
                  </a:lnTo>
                  <a:lnTo>
                    <a:pt x="74488" y="2445"/>
                  </a:lnTo>
                  <a:lnTo>
                    <a:pt x="74409" y="2472"/>
                  </a:lnTo>
                  <a:lnTo>
                    <a:pt x="74330" y="2554"/>
                  </a:lnTo>
                  <a:lnTo>
                    <a:pt x="74251" y="2637"/>
                  </a:lnTo>
                  <a:lnTo>
                    <a:pt x="74171" y="2747"/>
                  </a:lnTo>
                  <a:lnTo>
                    <a:pt x="74026" y="2912"/>
                  </a:lnTo>
                  <a:lnTo>
                    <a:pt x="73868" y="3049"/>
                  </a:lnTo>
                  <a:lnTo>
                    <a:pt x="73723" y="3104"/>
                  </a:lnTo>
                  <a:lnTo>
                    <a:pt x="73604" y="3131"/>
                  </a:lnTo>
                  <a:lnTo>
                    <a:pt x="73393" y="3131"/>
                  </a:lnTo>
                  <a:lnTo>
                    <a:pt x="73301" y="3131"/>
                  </a:lnTo>
                  <a:lnTo>
                    <a:pt x="73076" y="3049"/>
                  </a:lnTo>
                  <a:lnTo>
                    <a:pt x="72865" y="2912"/>
                  </a:lnTo>
                  <a:lnTo>
                    <a:pt x="72667" y="2802"/>
                  </a:lnTo>
                  <a:lnTo>
                    <a:pt x="72482" y="2637"/>
                  </a:lnTo>
                  <a:lnTo>
                    <a:pt x="72324" y="2527"/>
                  </a:lnTo>
                  <a:lnTo>
                    <a:pt x="72219" y="2335"/>
                  </a:lnTo>
                  <a:lnTo>
                    <a:pt x="72139" y="2225"/>
                  </a:lnTo>
                  <a:lnTo>
                    <a:pt x="72087" y="2087"/>
                  </a:lnTo>
                  <a:lnTo>
                    <a:pt x="72060" y="1923"/>
                  </a:lnTo>
                  <a:lnTo>
                    <a:pt x="71994" y="1758"/>
                  </a:lnTo>
                  <a:lnTo>
                    <a:pt x="71915" y="1510"/>
                  </a:lnTo>
                  <a:lnTo>
                    <a:pt x="71836" y="1318"/>
                  </a:lnTo>
                  <a:lnTo>
                    <a:pt x="71598" y="851"/>
                  </a:lnTo>
                  <a:lnTo>
                    <a:pt x="71321" y="384"/>
                  </a:lnTo>
                  <a:lnTo>
                    <a:pt x="71268" y="302"/>
                  </a:lnTo>
                  <a:lnTo>
                    <a:pt x="71189" y="219"/>
                  </a:lnTo>
                  <a:lnTo>
                    <a:pt x="71110" y="164"/>
                  </a:lnTo>
                  <a:lnTo>
                    <a:pt x="71031" y="109"/>
                  </a:lnTo>
                  <a:lnTo>
                    <a:pt x="70833" y="27"/>
                  </a:lnTo>
                  <a:lnTo>
                    <a:pt x="70622" y="0"/>
                  </a:lnTo>
                  <a:lnTo>
                    <a:pt x="70384" y="27"/>
                  </a:lnTo>
                  <a:lnTo>
                    <a:pt x="70147" y="137"/>
                  </a:lnTo>
                  <a:lnTo>
                    <a:pt x="70028" y="192"/>
                  </a:lnTo>
                  <a:lnTo>
                    <a:pt x="69896" y="302"/>
                  </a:lnTo>
                  <a:lnTo>
                    <a:pt x="69791" y="384"/>
                  </a:lnTo>
                  <a:lnTo>
                    <a:pt x="69672" y="494"/>
                  </a:lnTo>
                  <a:close/>
                  <a:moveTo>
                    <a:pt x="47226" y="2802"/>
                  </a:moveTo>
                  <a:lnTo>
                    <a:pt x="47239" y="3131"/>
                  </a:lnTo>
                  <a:lnTo>
                    <a:pt x="47253" y="3406"/>
                  </a:lnTo>
                  <a:lnTo>
                    <a:pt x="47319" y="2939"/>
                  </a:lnTo>
                  <a:lnTo>
                    <a:pt x="47385" y="2307"/>
                  </a:lnTo>
                  <a:lnTo>
                    <a:pt x="47424" y="2527"/>
                  </a:lnTo>
                  <a:lnTo>
                    <a:pt x="47464" y="2609"/>
                  </a:lnTo>
                  <a:lnTo>
                    <a:pt x="47477" y="2609"/>
                  </a:lnTo>
                  <a:lnTo>
                    <a:pt x="47477" y="2582"/>
                  </a:lnTo>
                  <a:lnTo>
                    <a:pt x="47490" y="2527"/>
                  </a:lnTo>
                  <a:lnTo>
                    <a:pt x="47490" y="2445"/>
                  </a:lnTo>
                  <a:lnTo>
                    <a:pt x="47490" y="1675"/>
                  </a:lnTo>
                  <a:lnTo>
                    <a:pt x="47477" y="1620"/>
                  </a:lnTo>
                  <a:lnTo>
                    <a:pt x="47424" y="1565"/>
                  </a:lnTo>
                  <a:lnTo>
                    <a:pt x="47385" y="1483"/>
                  </a:lnTo>
                  <a:lnTo>
                    <a:pt x="47319" y="1483"/>
                  </a:lnTo>
                  <a:lnTo>
                    <a:pt x="47266" y="1510"/>
                  </a:lnTo>
                  <a:lnTo>
                    <a:pt x="47253" y="1593"/>
                  </a:lnTo>
                  <a:lnTo>
                    <a:pt x="47226" y="1730"/>
                  </a:lnTo>
                  <a:lnTo>
                    <a:pt x="47200" y="1895"/>
                  </a:lnTo>
                  <a:lnTo>
                    <a:pt x="47200" y="2280"/>
                  </a:lnTo>
                  <a:lnTo>
                    <a:pt x="47226" y="2802"/>
                  </a:lnTo>
                  <a:close/>
                  <a:moveTo>
                    <a:pt x="47239" y="3571"/>
                  </a:moveTo>
                  <a:lnTo>
                    <a:pt x="47253" y="3681"/>
                  </a:lnTo>
                  <a:lnTo>
                    <a:pt x="47253" y="3681"/>
                  </a:lnTo>
                  <a:lnTo>
                    <a:pt x="47266" y="3571"/>
                  </a:lnTo>
                  <a:lnTo>
                    <a:pt x="47253" y="3406"/>
                  </a:lnTo>
                  <a:lnTo>
                    <a:pt x="47239" y="3571"/>
                  </a:lnTo>
                  <a:close/>
                  <a:moveTo>
                    <a:pt x="41433" y="2554"/>
                  </a:moveTo>
                  <a:lnTo>
                    <a:pt x="41433" y="2939"/>
                  </a:lnTo>
                  <a:lnTo>
                    <a:pt x="41433" y="3186"/>
                  </a:lnTo>
                  <a:lnTo>
                    <a:pt x="41420" y="3379"/>
                  </a:lnTo>
                  <a:lnTo>
                    <a:pt x="41407" y="3543"/>
                  </a:lnTo>
                  <a:lnTo>
                    <a:pt x="41367" y="3708"/>
                  </a:lnTo>
                  <a:lnTo>
                    <a:pt x="41341" y="3846"/>
                  </a:lnTo>
                  <a:lnTo>
                    <a:pt x="41288" y="3928"/>
                  </a:lnTo>
                  <a:lnTo>
                    <a:pt x="41262" y="3956"/>
                  </a:lnTo>
                  <a:lnTo>
                    <a:pt x="41209" y="4010"/>
                  </a:lnTo>
                  <a:lnTo>
                    <a:pt x="40800" y="4010"/>
                  </a:lnTo>
                  <a:lnTo>
                    <a:pt x="40774" y="4038"/>
                  </a:lnTo>
                  <a:lnTo>
                    <a:pt x="40721" y="4065"/>
                  </a:lnTo>
                  <a:lnTo>
                    <a:pt x="40694" y="4175"/>
                  </a:lnTo>
                  <a:lnTo>
                    <a:pt x="40642" y="4258"/>
                  </a:lnTo>
                  <a:lnTo>
                    <a:pt x="40549" y="4587"/>
                  </a:lnTo>
                  <a:lnTo>
                    <a:pt x="40483" y="4972"/>
                  </a:lnTo>
                  <a:lnTo>
                    <a:pt x="40483" y="5247"/>
                  </a:lnTo>
                  <a:lnTo>
                    <a:pt x="40483" y="5576"/>
                  </a:lnTo>
                  <a:lnTo>
                    <a:pt x="40404" y="6153"/>
                  </a:lnTo>
                  <a:lnTo>
                    <a:pt x="40312" y="6675"/>
                  </a:lnTo>
                  <a:lnTo>
                    <a:pt x="40193" y="7142"/>
                  </a:lnTo>
                  <a:lnTo>
                    <a:pt x="40101" y="7445"/>
                  </a:lnTo>
                  <a:lnTo>
                    <a:pt x="39995" y="7637"/>
                  </a:lnTo>
                  <a:lnTo>
                    <a:pt x="39850" y="7802"/>
                  </a:lnTo>
                  <a:lnTo>
                    <a:pt x="39692" y="7912"/>
                  </a:lnTo>
                  <a:lnTo>
                    <a:pt x="39546" y="7939"/>
                  </a:lnTo>
                  <a:lnTo>
                    <a:pt x="39480" y="7967"/>
                  </a:lnTo>
                  <a:lnTo>
                    <a:pt x="39414" y="8049"/>
                  </a:lnTo>
                  <a:lnTo>
                    <a:pt x="39375" y="8131"/>
                  </a:lnTo>
                  <a:lnTo>
                    <a:pt x="39322" y="8296"/>
                  </a:lnTo>
                  <a:lnTo>
                    <a:pt x="39269" y="8461"/>
                  </a:lnTo>
                  <a:lnTo>
                    <a:pt x="39243" y="8653"/>
                  </a:lnTo>
                  <a:lnTo>
                    <a:pt x="39230" y="8901"/>
                  </a:lnTo>
                  <a:lnTo>
                    <a:pt x="39217" y="9120"/>
                  </a:lnTo>
                  <a:lnTo>
                    <a:pt x="39217" y="9615"/>
                  </a:lnTo>
                  <a:lnTo>
                    <a:pt x="39164" y="10164"/>
                  </a:lnTo>
                  <a:lnTo>
                    <a:pt x="39111" y="10659"/>
                  </a:lnTo>
                  <a:lnTo>
                    <a:pt x="39032" y="11043"/>
                  </a:lnTo>
                  <a:lnTo>
                    <a:pt x="39005" y="11181"/>
                  </a:lnTo>
                  <a:lnTo>
                    <a:pt x="38939" y="11291"/>
                  </a:lnTo>
                  <a:lnTo>
                    <a:pt x="38860" y="11373"/>
                  </a:lnTo>
                  <a:lnTo>
                    <a:pt x="38781" y="11456"/>
                  </a:lnTo>
                  <a:lnTo>
                    <a:pt x="38702" y="11510"/>
                  </a:lnTo>
                  <a:lnTo>
                    <a:pt x="38610" y="11510"/>
                  </a:lnTo>
                  <a:lnTo>
                    <a:pt x="38517" y="11510"/>
                  </a:lnTo>
                  <a:lnTo>
                    <a:pt x="38412" y="11456"/>
                  </a:lnTo>
                  <a:lnTo>
                    <a:pt x="38319" y="11401"/>
                  </a:lnTo>
                  <a:lnTo>
                    <a:pt x="38240" y="11373"/>
                  </a:lnTo>
                  <a:lnTo>
                    <a:pt x="38161" y="11401"/>
                  </a:lnTo>
                  <a:lnTo>
                    <a:pt x="38095" y="11456"/>
                  </a:lnTo>
                  <a:lnTo>
                    <a:pt x="38029" y="11510"/>
                  </a:lnTo>
                  <a:lnTo>
                    <a:pt x="37989" y="11620"/>
                  </a:lnTo>
                  <a:lnTo>
                    <a:pt x="37976" y="11730"/>
                  </a:lnTo>
                  <a:lnTo>
                    <a:pt x="37950" y="11868"/>
                  </a:lnTo>
                  <a:lnTo>
                    <a:pt x="37976" y="12032"/>
                  </a:lnTo>
                  <a:lnTo>
                    <a:pt x="38003" y="12170"/>
                  </a:lnTo>
                  <a:lnTo>
                    <a:pt x="38055" y="12307"/>
                  </a:lnTo>
                  <a:lnTo>
                    <a:pt x="38108" y="12472"/>
                  </a:lnTo>
                  <a:lnTo>
                    <a:pt x="38201" y="12582"/>
                  </a:lnTo>
                  <a:lnTo>
                    <a:pt x="38280" y="12664"/>
                  </a:lnTo>
                  <a:lnTo>
                    <a:pt x="38385" y="12774"/>
                  </a:lnTo>
                  <a:lnTo>
                    <a:pt x="38478" y="12829"/>
                  </a:lnTo>
                  <a:lnTo>
                    <a:pt x="38702" y="12939"/>
                  </a:lnTo>
                  <a:lnTo>
                    <a:pt x="38913" y="13021"/>
                  </a:lnTo>
                  <a:lnTo>
                    <a:pt x="39071" y="13159"/>
                  </a:lnTo>
                  <a:lnTo>
                    <a:pt x="39164" y="13296"/>
                  </a:lnTo>
                  <a:lnTo>
                    <a:pt x="39190" y="13324"/>
                  </a:lnTo>
                  <a:lnTo>
                    <a:pt x="39217" y="13406"/>
                  </a:lnTo>
                  <a:lnTo>
                    <a:pt x="39217" y="13434"/>
                  </a:lnTo>
                  <a:lnTo>
                    <a:pt x="39217" y="13461"/>
                  </a:lnTo>
                  <a:lnTo>
                    <a:pt x="39164" y="13516"/>
                  </a:lnTo>
                  <a:lnTo>
                    <a:pt x="39098" y="13571"/>
                  </a:lnTo>
                  <a:lnTo>
                    <a:pt x="39058" y="13571"/>
                  </a:lnTo>
                  <a:lnTo>
                    <a:pt x="39032" y="13598"/>
                  </a:lnTo>
                  <a:lnTo>
                    <a:pt x="39032" y="13626"/>
                  </a:lnTo>
                  <a:lnTo>
                    <a:pt x="39032" y="13653"/>
                  </a:lnTo>
                  <a:lnTo>
                    <a:pt x="39111" y="13791"/>
                  </a:lnTo>
                  <a:lnTo>
                    <a:pt x="39243" y="13956"/>
                  </a:lnTo>
                  <a:lnTo>
                    <a:pt x="39322" y="14065"/>
                  </a:lnTo>
                  <a:lnTo>
                    <a:pt x="39401" y="14093"/>
                  </a:lnTo>
                  <a:lnTo>
                    <a:pt x="39480" y="14120"/>
                  </a:lnTo>
                  <a:lnTo>
                    <a:pt x="39546" y="14148"/>
                  </a:lnTo>
                  <a:lnTo>
                    <a:pt x="39612" y="14120"/>
                  </a:lnTo>
                  <a:lnTo>
                    <a:pt x="39678" y="14093"/>
                  </a:lnTo>
                  <a:lnTo>
                    <a:pt x="39718" y="14065"/>
                  </a:lnTo>
                  <a:lnTo>
                    <a:pt x="39758" y="13956"/>
                  </a:lnTo>
                  <a:lnTo>
                    <a:pt x="39810" y="13681"/>
                  </a:lnTo>
                  <a:lnTo>
                    <a:pt x="39876" y="13241"/>
                  </a:lnTo>
                  <a:lnTo>
                    <a:pt x="39956" y="12664"/>
                  </a:lnTo>
                  <a:lnTo>
                    <a:pt x="40021" y="12032"/>
                  </a:lnTo>
                  <a:lnTo>
                    <a:pt x="40074" y="11373"/>
                  </a:lnTo>
                  <a:lnTo>
                    <a:pt x="40087" y="10741"/>
                  </a:lnTo>
                  <a:lnTo>
                    <a:pt x="40087" y="10439"/>
                  </a:lnTo>
                  <a:lnTo>
                    <a:pt x="40074" y="10192"/>
                  </a:lnTo>
                  <a:lnTo>
                    <a:pt x="40048" y="9945"/>
                  </a:lnTo>
                  <a:lnTo>
                    <a:pt x="40021" y="9752"/>
                  </a:lnTo>
                  <a:lnTo>
                    <a:pt x="40008" y="9697"/>
                  </a:lnTo>
                  <a:lnTo>
                    <a:pt x="40008" y="9615"/>
                  </a:lnTo>
                  <a:lnTo>
                    <a:pt x="40021" y="9532"/>
                  </a:lnTo>
                  <a:lnTo>
                    <a:pt x="40035" y="9450"/>
                  </a:lnTo>
                  <a:lnTo>
                    <a:pt x="40087" y="9258"/>
                  </a:lnTo>
                  <a:lnTo>
                    <a:pt x="40153" y="9093"/>
                  </a:lnTo>
                  <a:lnTo>
                    <a:pt x="40259" y="8901"/>
                  </a:lnTo>
                  <a:lnTo>
                    <a:pt x="40378" y="8736"/>
                  </a:lnTo>
                  <a:lnTo>
                    <a:pt x="40510" y="8598"/>
                  </a:lnTo>
                  <a:lnTo>
                    <a:pt x="40668" y="8461"/>
                  </a:lnTo>
                  <a:lnTo>
                    <a:pt x="41038" y="8159"/>
                  </a:lnTo>
                  <a:lnTo>
                    <a:pt x="41420" y="7802"/>
                  </a:lnTo>
                  <a:lnTo>
                    <a:pt x="41763" y="7417"/>
                  </a:lnTo>
                  <a:lnTo>
                    <a:pt x="42067" y="7032"/>
                  </a:lnTo>
                  <a:lnTo>
                    <a:pt x="42304" y="6648"/>
                  </a:lnTo>
                  <a:lnTo>
                    <a:pt x="42542" y="6208"/>
                  </a:lnTo>
                  <a:lnTo>
                    <a:pt x="42647" y="5989"/>
                  </a:lnTo>
                  <a:lnTo>
                    <a:pt x="42740" y="5769"/>
                  </a:lnTo>
                  <a:lnTo>
                    <a:pt x="42819" y="5549"/>
                  </a:lnTo>
                  <a:lnTo>
                    <a:pt x="42872" y="5357"/>
                  </a:lnTo>
                  <a:lnTo>
                    <a:pt x="42977" y="4972"/>
                  </a:lnTo>
                  <a:lnTo>
                    <a:pt x="43109" y="4478"/>
                  </a:lnTo>
                  <a:lnTo>
                    <a:pt x="43215" y="3956"/>
                  </a:lnTo>
                  <a:lnTo>
                    <a:pt x="43320" y="3543"/>
                  </a:lnTo>
                  <a:lnTo>
                    <a:pt x="43360" y="3351"/>
                  </a:lnTo>
                  <a:lnTo>
                    <a:pt x="43373" y="3131"/>
                  </a:lnTo>
                  <a:lnTo>
                    <a:pt x="43373" y="2967"/>
                  </a:lnTo>
                  <a:lnTo>
                    <a:pt x="43347" y="2802"/>
                  </a:lnTo>
                  <a:lnTo>
                    <a:pt x="43294" y="2719"/>
                  </a:lnTo>
                  <a:lnTo>
                    <a:pt x="43241" y="2609"/>
                  </a:lnTo>
                  <a:lnTo>
                    <a:pt x="43162" y="2554"/>
                  </a:lnTo>
                  <a:lnTo>
                    <a:pt x="43070" y="2554"/>
                  </a:lnTo>
                  <a:lnTo>
                    <a:pt x="42806" y="2527"/>
                  </a:lnTo>
                  <a:lnTo>
                    <a:pt x="42410" y="2417"/>
                  </a:lnTo>
                  <a:lnTo>
                    <a:pt x="41948" y="2280"/>
                  </a:lnTo>
                  <a:lnTo>
                    <a:pt x="41486" y="2115"/>
                  </a:lnTo>
                  <a:lnTo>
                    <a:pt x="41486" y="2115"/>
                  </a:lnTo>
                  <a:lnTo>
                    <a:pt x="41447" y="2170"/>
                  </a:lnTo>
                  <a:lnTo>
                    <a:pt x="41433" y="2554"/>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199" name="Google Shape;199;p28"/>
            <p:cNvSpPr/>
            <p:nvPr/>
          </p:nvSpPr>
          <p:spPr>
            <a:xfrm>
              <a:off x="5702514" y="2403119"/>
              <a:ext cx="2182800" cy="1898100"/>
            </a:xfrm>
            <a:custGeom>
              <a:avLst/>
              <a:gdLst/>
              <a:ahLst/>
              <a:cxnLst/>
              <a:rect l="l" t="t" r="r" b="b"/>
              <a:pathLst>
                <a:path w="120000" h="120000" extrusionOk="0">
                  <a:moveTo>
                    <a:pt x="22511" y="0"/>
                  </a:moveTo>
                  <a:lnTo>
                    <a:pt x="22044" y="29"/>
                  </a:lnTo>
                  <a:lnTo>
                    <a:pt x="21577" y="149"/>
                  </a:lnTo>
                  <a:lnTo>
                    <a:pt x="21110" y="298"/>
                  </a:lnTo>
                  <a:lnTo>
                    <a:pt x="20669" y="506"/>
                  </a:lnTo>
                  <a:lnTo>
                    <a:pt x="20306" y="745"/>
                  </a:lnTo>
                  <a:lnTo>
                    <a:pt x="19969" y="1043"/>
                  </a:lnTo>
                  <a:lnTo>
                    <a:pt x="19788" y="1192"/>
                  </a:lnTo>
                  <a:lnTo>
                    <a:pt x="19632" y="1371"/>
                  </a:lnTo>
                  <a:lnTo>
                    <a:pt x="19554" y="1550"/>
                  </a:lnTo>
                  <a:lnTo>
                    <a:pt x="19425" y="1729"/>
                  </a:lnTo>
                  <a:lnTo>
                    <a:pt x="19243" y="2057"/>
                  </a:lnTo>
                  <a:lnTo>
                    <a:pt x="18984" y="2355"/>
                  </a:lnTo>
                  <a:lnTo>
                    <a:pt x="18698" y="2654"/>
                  </a:lnTo>
                  <a:lnTo>
                    <a:pt x="18387" y="2922"/>
                  </a:lnTo>
                  <a:lnTo>
                    <a:pt x="18076" y="3101"/>
                  </a:lnTo>
                  <a:lnTo>
                    <a:pt x="17739" y="3280"/>
                  </a:lnTo>
                  <a:lnTo>
                    <a:pt x="17428" y="3339"/>
                  </a:lnTo>
                  <a:lnTo>
                    <a:pt x="17116" y="3369"/>
                  </a:lnTo>
                  <a:lnTo>
                    <a:pt x="16805" y="3369"/>
                  </a:lnTo>
                  <a:lnTo>
                    <a:pt x="16494" y="3459"/>
                  </a:lnTo>
                  <a:lnTo>
                    <a:pt x="16183" y="3548"/>
                  </a:lnTo>
                  <a:lnTo>
                    <a:pt x="15897" y="3697"/>
                  </a:lnTo>
                  <a:lnTo>
                    <a:pt x="15612" y="3876"/>
                  </a:lnTo>
                  <a:lnTo>
                    <a:pt x="15353" y="4085"/>
                  </a:lnTo>
                  <a:lnTo>
                    <a:pt x="15171" y="4294"/>
                  </a:lnTo>
                  <a:lnTo>
                    <a:pt x="15016" y="4562"/>
                  </a:lnTo>
                  <a:lnTo>
                    <a:pt x="14808" y="5129"/>
                  </a:lnTo>
                  <a:lnTo>
                    <a:pt x="14549" y="5695"/>
                  </a:lnTo>
                  <a:lnTo>
                    <a:pt x="14367" y="6292"/>
                  </a:lnTo>
                  <a:lnTo>
                    <a:pt x="14264" y="6709"/>
                  </a:lnTo>
                  <a:lnTo>
                    <a:pt x="14160" y="7186"/>
                  </a:lnTo>
                  <a:lnTo>
                    <a:pt x="14056" y="7753"/>
                  </a:lnTo>
                  <a:lnTo>
                    <a:pt x="13901" y="8320"/>
                  </a:lnTo>
                  <a:lnTo>
                    <a:pt x="13797" y="8916"/>
                  </a:lnTo>
                  <a:lnTo>
                    <a:pt x="13719" y="9155"/>
                  </a:lnTo>
                  <a:lnTo>
                    <a:pt x="13589" y="9393"/>
                  </a:lnTo>
                  <a:lnTo>
                    <a:pt x="13408" y="9632"/>
                  </a:lnTo>
                  <a:lnTo>
                    <a:pt x="13174" y="9811"/>
                  </a:lnTo>
                  <a:lnTo>
                    <a:pt x="12967" y="9960"/>
                  </a:lnTo>
                  <a:lnTo>
                    <a:pt x="12682" y="10049"/>
                  </a:lnTo>
                  <a:lnTo>
                    <a:pt x="12422" y="10168"/>
                  </a:lnTo>
                  <a:lnTo>
                    <a:pt x="12111" y="10168"/>
                  </a:lnTo>
                  <a:lnTo>
                    <a:pt x="11826" y="10168"/>
                  </a:lnTo>
                  <a:lnTo>
                    <a:pt x="11566" y="10139"/>
                  </a:lnTo>
                  <a:lnTo>
                    <a:pt x="11281" y="10049"/>
                  </a:lnTo>
                  <a:lnTo>
                    <a:pt x="10996" y="9990"/>
                  </a:lnTo>
                  <a:lnTo>
                    <a:pt x="10762" y="9870"/>
                  </a:lnTo>
                  <a:lnTo>
                    <a:pt x="10555" y="9751"/>
                  </a:lnTo>
                  <a:lnTo>
                    <a:pt x="10399" y="9662"/>
                  </a:lnTo>
                  <a:lnTo>
                    <a:pt x="10270" y="9542"/>
                  </a:lnTo>
                  <a:lnTo>
                    <a:pt x="9984" y="9274"/>
                  </a:lnTo>
                  <a:lnTo>
                    <a:pt x="9595" y="8916"/>
                  </a:lnTo>
                  <a:lnTo>
                    <a:pt x="9129" y="8588"/>
                  </a:lnTo>
                  <a:lnTo>
                    <a:pt x="8610" y="8320"/>
                  </a:lnTo>
                  <a:lnTo>
                    <a:pt x="8091" y="8081"/>
                  </a:lnTo>
                  <a:lnTo>
                    <a:pt x="7521" y="7902"/>
                  </a:lnTo>
                  <a:lnTo>
                    <a:pt x="7002" y="7753"/>
                  </a:lnTo>
                  <a:lnTo>
                    <a:pt x="6561" y="7723"/>
                  </a:lnTo>
                  <a:lnTo>
                    <a:pt x="6146" y="7723"/>
                  </a:lnTo>
                  <a:lnTo>
                    <a:pt x="5627" y="7753"/>
                  </a:lnTo>
                  <a:lnTo>
                    <a:pt x="5057" y="7753"/>
                  </a:lnTo>
                  <a:lnTo>
                    <a:pt x="4538" y="7753"/>
                  </a:lnTo>
                  <a:lnTo>
                    <a:pt x="4279" y="7783"/>
                  </a:lnTo>
                  <a:lnTo>
                    <a:pt x="3968" y="7902"/>
                  </a:lnTo>
                  <a:lnTo>
                    <a:pt x="3578" y="8081"/>
                  </a:lnTo>
                  <a:lnTo>
                    <a:pt x="3215" y="8290"/>
                  </a:lnTo>
                  <a:lnTo>
                    <a:pt x="2852" y="8558"/>
                  </a:lnTo>
                  <a:lnTo>
                    <a:pt x="2463" y="8827"/>
                  </a:lnTo>
                  <a:lnTo>
                    <a:pt x="2048" y="9155"/>
                  </a:lnTo>
                  <a:lnTo>
                    <a:pt x="1711" y="9512"/>
                  </a:lnTo>
                  <a:lnTo>
                    <a:pt x="1659" y="9572"/>
                  </a:lnTo>
                  <a:lnTo>
                    <a:pt x="1322" y="9990"/>
                  </a:lnTo>
                  <a:lnTo>
                    <a:pt x="1011" y="10407"/>
                  </a:lnTo>
                  <a:lnTo>
                    <a:pt x="726" y="10884"/>
                  </a:lnTo>
                  <a:lnTo>
                    <a:pt x="492" y="11391"/>
                  </a:lnTo>
                  <a:lnTo>
                    <a:pt x="285" y="11898"/>
                  </a:lnTo>
                  <a:lnTo>
                    <a:pt x="129" y="12345"/>
                  </a:lnTo>
                  <a:lnTo>
                    <a:pt x="25" y="12823"/>
                  </a:lnTo>
                  <a:lnTo>
                    <a:pt x="0" y="13240"/>
                  </a:lnTo>
                  <a:lnTo>
                    <a:pt x="0" y="13658"/>
                  </a:lnTo>
                  <a:lnTo>
                    <a:pt x="25" y="14075"/>
                  </a:lnTo>
                  <a:lnTo>
                    <a:pt x="103" y="14463"/>
                  </a:lnTo>
                  <a:lnTo>
                    <a:pt x="129" y="14850"/>
                  </a:lnTo>
                  <a:lnTo>
                    <a:pt x="207" y="15238"/>
                  </a:lnTo>
                  <a:lnTo>
                    <a:pt x="285" y="15536"/>
                  </a:lnTo>
                  <a:lnTo>
                    <a:pt x="363" y="15805"/>
                  </a:lnTo>
                  <a:lnTo>
                    <a:pt x="466" y="16013"/>
                  </a:lnTo>
                  <a:lnTo>
                    <a:pt x="570" y="16192"/>
                  </a:lnTo>
                  <a:lnTo>
                    <a:pt x="596" y="16371"/>
                  </a:lnTo>
                  <a:lnTo>
                    <a:pt x="648" y="16520"/>
                  </a:lnTo>
                  <a:lnTo>
                    <a:pt x="648" y="16610"/>
                  </a:lnTo>
                  <a:lnTo>
                    <a:pt x="648" y="16729"/>
                  </a:lnTo>
                  <a:lnTo>
                    <a:pt x="596" y="16789"/>
                  </a:lnTo>
                  <a:lnTo>
                    <a:pt x="570" y="16878"/>
                  </a:lnTo>
                  <a:lnTo>
                    <a:pt x="466" y="16878"/>
                  </a:lnTo>
                  <a:lnTo>
                    <a:pt x="363" y="16908"/>
                  </a:lnTo>
                  <a:lnTo>
                    <a:pt x="285" y="16998"/>
                  </a:lnTo>
                  <a:lnTo>
                    <a:pt x="207" y="17087"/>
                  </a:lnTo>
                  <a:lnTo>
                    <a:pt x="129" y="17236"/>
                  </a:lnTo>
                  <a:lnTo>
                    <a:pt x="103" y="17415"/>
                  </a:lnTo>
                  <a:lnTo>
                    <a:pt x="25" y="17594"/>
                  </a:lnTo>
                  <a:lnTo>
                    <a:pt x="0" y="17803"/>
                  </a:lnTo>
                  <a:lnTo>
                    <a:pt x="0" y="18071"/>
                  </a:lnTo>
                  <a:lnTo>
                    <a:pt x="25" y="18548"/>
                  </a:lnTo>
                  <a:lnTo>
                    <a:pt x="103" y="19115"/>
                  </a:lnTo>
                  <a:lnTo>
                    <a:pt x="155" y="19562"/>
                  </a:lnTo>
                  <a:lnTo>
                    <a:pt x="285" y="19950"/>
                  </a:lnTo>
                  <a:lnTo>
                    <a:pt x="414" y="20308"/>
                  </a:lnTo>
                  <a:lnTo>
                    <a:pt x="596" y="20815"/>
                  </a:lnTo>
                  <a:lnTo>
                    <a:pt x="803" y="21351"/>
                  </a:lnTo>
                  <a:lnTo>
                    <a:pt x="1011" y="21888"/>
                  </a:lnTo>
                  <a:lnTo>
                    <a:pt x="1115" y="22127"/>
                  </a:lnTo>
                  <a:lnTo>
                    <a:pt x="1322" y="22335"/>
                  </a:lnTo>
                  <a:lnTo>
                    <a:pt x="1504" y="22544"/>
                  </a:lnTo>
                  <a:lnTo>
                    <a:pt x="1711" y="22693"/>
                  </a:lnTo>
                  <a:lnTo>
                    <a:pt x="1971" y="22813"/>
                  </a:lnTo>
                  <a:lnTo>
                    <a:pt x="2256" y="22902"/>
                  </a:lnTo>
                  <a:lnTo>
                    <a:pt x="2489" y="22932"/>
                  </a:lnTo>
                  <a:lnTo>
                    <a:pt x="2775" y="22932"/>
                  </a:lnTo>
                  <a:lnTo>
                    <a:pt x="3034" y="22872"/>
                  </a:lnTo>
                  <a:lnTo>
                    <a:pt x="3267" y="22813"/>
                  </a:lnTo>
                  <a:lnTo>
                    <a:pt x="3501" y="22693"/>
                  </a:lnTo>
                  <a:lnTo>
                    <a:pt x="3682" y="22574"/>
                  </a:lnTo>
                  <a:lnTo>
                    <a:pt x="3864" y="22455"/>
                  </a:lnTo>
                  <a:lnTo>
                    <a:pt x="3993" y="22276"/>
                  </a:lnTo>
                  <a:lnTo>
                    <a:pt x="4071" y="22127"/>
                  </a:lnTo>
                  <a:lnTo>
                    <a:pt x="4123" y="21948"/>
                  </a:lnTo>
                  <a:lnTo>
                    <a:pt x="4149" y="21769"/>
                  </a:lnTo>
                  <a:lnTo>
                    <a:pt x="4227" y="21590"/>
                  </a:lnTo>
                  <a:lnTo>
                    <a:pt x="4305" y="21411"/>
                  </a:lnTo>
                  <a:lnTo>
                    <a:pt x="4434" y="21232"/>
                  </a:lnTo>
                  <a:lnTo>
                    <a:pt x="4590" y="21053"/>
                  </a:lnTo>
                  <a:lnTo>
                    <a:pt x="4771" y="20904"/>
                  </a:lnTo>
                  <a:lnTo>
                    <a:pt x="4953" y="20755"/>
                  </a:lnTo>
                  <a:lnTo>
                    <a:pt x="5186" y="20636"/>
                  </a:lnTo>
                  <a:lnTo>
                    <a:pt x="5601" y="20457"/>
                  </a:lnTo>
                  <a:lnTo>
                    <a:pt x="5939" y="20218"/>
                  </a:lnTo>
                  <a:lnTo>
                    <a:pt x="6068" y="20069"/>
                  </a:lnTo>
                  <a:lnTo>
                    <a:pt x="6146" y="19950"/>
                  </a:lnTo>
                  <a:lnTo>
                    <a:pt x="6250" y="19860"/>
                  </a:lnTo>
                  <a:lnTo>
                    <a:pt x="6276" y="19741"/>
                  </a:lnTo>
                  <a:lnTo>
                    <a:pt x="6302" y="19652"/>
                  </a:lnTo>
                  <a:lnTo>
                    <a:pt x="6328" y="19562"/>
                  </a:lnTo>
                  <a:lnTo>
                    <a:pt x="6431" y="19532"/>
                  </a:lnTo>
                  <a:lnTo>
                    <a:pt x="6561" y="19532"/>
                  </a:lnTo>
                  <a:lnTo>
                    <a:pt x="6691" y="19562"/>
                  </a:lnTo>
                  <a:lnTo>
                    <a:pt x="6846" y="19592"/>
                  </a:lnTo>
                  <a:lnTo>
                    <a:pt x="7002" y="19681"/>
                  </a:lnTo>
                  <a:lnTo>
                    <a:pt x="7157" y="19771"/>
                  </a:lnTo>
                  <a:lnTo>
                    <a:pt x="7313" y="19890"/>
                  </a:lnTo>
                  <a:lnTo>
                    <a:pt x="7469" y="20039"/>
                  </a:lnTo>
                  <a:lnTo>
                    <a:pt x="7598" y="20218"/>
                  </a:lnTo>
                  <a:lnTo>
                    <a:pt x="7676" y="20427"/>
                  </a:lnTo>
                  <a:lnTo>
                    <a:pt x="7780" y="20636"/>
                  </a:lnTo>
                  <a:lnTo>
                    <a:pt x="7806" y="20874"/>
                  </a:lnTo>
                  <a:lnTo>
                    <a:pt x="7832" y="21083"/>
                  </a:lnTo>
                  <a:lnTo>
                    <a:pt x="7806" y="21262"/>
                  </a:lnTo>
                  <a:lnTo>
                    <a:pt x="7754" y="21709"/>
                  </a:lnTo>
                  <a:lnTo>
                    <a:pt x="7702" y="22276"/>
                  </a:lnTo>
                  <a:lnTo>
                    <a:pt x="7754" y="22842"/>
                  </a:lnTo>
                  <a:lnTo>
                    <a:pt x="7806" y="23379"/>
                  </a:lnTo>
                  <a:lnTo>
                    <a:pt x="7832" y="23976"/>
                  </a:lnTo>
                  <a:lnTo>
                    <a:pt x="7832" y="24840"/>
                  </a:lnTo>
                  <a:lnTo>
                    <a:pt x="7780" y="25825"/>
                  </a:lnTo>
                  <a:lnTo>
                    <a:pt x="7702" y="26809"/>
                  </a:lnTo>
                  <a:lnTo>
                    <a:pt x="7650" y="27286"/>
                  </a:lnTo>
                  <a:lnTo>
                    <a:pt x="7624" y="27763"/>
                  </a:lnTo>
                  <a:lnTo>
                    <a:pt x="7624" y="28151"/>
                  </a:lnTo>
                  <a:lnTo>
                    <a:pt x="7650" y="28538"/>
                  </a:lnTo>
                  <a:lnTo>
                    <a:pt x="7676" y="28866"/>
                  </a:lnTo>
                  <a:lnTo>
                    <a:pt x="7754" y="29105"/>
                  </a:lnTo>
                  <a:lnTo>
                    <a:pt x="7806" y="29343"/>
                  </a:lnTo>
                  <a:lnTo>
                    <a:pt x="7910" y="29403"/>
                  </a:lnTo>
                  <a:lnTo>
                    <a:pt x="7987" y="29522"/>
                  </a:lnTo>
                  <a:lnTo>
                    <a:pt x="8117" y="29612"/>
                  </a:lnTo>
                  <a:lnTo>
                    <a:pt x="8221" y="29791"/>
                  </a:lnTo>
                  <a:lnTo>
                    <a:pt x="8350" y="29970"/>
                  </a:lnTo>
                  <a:lnTo>
                    <a:pt x="8532" y="30417"/>
                  </a:lnTo>
                  <a:lnTo>
                    <a:pt x="8688" y="30864"/>
                  </a:lnTo>
                  <a:lnTo>
                    <a:pt x="8817" y="31461"/>
                  </a:lnTo>
                  <a:lnTo>
                    <a:pt x="8921" y="32057"/>
                  </a:lnTo>
                  <a:lnTo>
                    <a:pt x="9025" y="32683"/>
                  </a:lnTo>
                  <a:lnTo>
                    <a:pt x="9077" y="33220"/>
                  </a:lnTo>
                  <a:lnTo>
                    <a:pt x="9154" y="33459"/>
                  </a:lnTo>
                  <a:lnTo>
                    <a:pt x="9232" y="33727"/>
                  </a:lnTo>
                  <a:lnTo>
                    <a:pt x="9336" y="33966"/>
                  </a:lnTo>
                  <a:lnTo>
                    <a:pt x="9518" y="34204"/>
                  </a:lnTo>
                  <a:lnTo>
                    <a:pt x="9673" y="34443"/>
                  </a:lnTo>
                  <a:lnTo>
                    <a:pt x="9907" y="34652"/>
                  </a:lnTo>
                  <a:lnTo>
                    <a:pt x="10114" y="34860"/>
                  </a:lnTo>
                  <a:lnTo>
                    <a:pt x="10373" y="35009"/>
                  </a:lnTo>
                  <a:lnTo>
                    <a:pt x="10892" y="35308"/>
                  </a:lnTo>
                  <a:lnTo>
                    <a:pt x="11515" y="35516"/>
                  </a:lnTo>
                  <a:lnTo>
                    <a:pt x="11800" y="35576"/>
                  </a:lnTo>
                  <a:lnTo>
                    <a:pt x="12111" y="35666"/>
                  </a:lnTo>
                  <a:lnTo>
                    <a:pt x="12396" y="35695"/>
                  </a:lnTo>
                  <a:lnTo>
                    <a:pt x="12656" y="35695"/>
                  </a:lnTo>
                  <a:lnTo>
                    <a:pt x="12863" y="35695"/>
                  </a:lnTo>
                  <a:lnTo>
                    <a:pt x="13122" y="35755"/>
                  </a:lnTo>
                  <a:lnTo>
                    <a:pt x="13356" y="35844"/>
                  </a:lnTo>
                  <a:lnTo>
                    <a:pt x="13589" y="35904"/>
                  </a:lnTo>
                  <a:lnTo>
                    <a:pt x="13797" y="36023"/>
                  </a:lnTo>
                  <a:lnTo>
                    <a:pt x="14004" y="36143"/>
                  </a:lnTo>
                  <a:lnTo>
                    <a:pt x="14160" y="36292"/>
                  </a:lnTo>
                  <a:lnTo>
                    <a:pt x="14264" y="36441"/>
                  </a:lnTo>
                  <a:lnTo>
                    <a:pt x="14549" y="36829"/>
                  </a:lnTo>
                  <a:lnTo>
                    <a:pt x="14990" y="37365"/>
                  </a:lnTo>
                  <a:lnTo>
                    <a:pt x="15534" y="37992"/>
                  </a:lnTo>
                  <a:lnTo>
                    <a:pt x="16027" y="38558"/>
                  </a:lnTo>
                  <a:lnTo>
                    <a:pt x="16572" y="39184"/>
                  </a:lnTo>
                  <a:lnTo>
                    <a:pt x="17168" y="39721"/>
                  </a:lnTo>
                  <a:lnTo>
                    <a:pt x="17713" y="40168"/>
                  </a:lnTo>
                  <a:lnTo>
                    <a:pt x="18102" y="40497"/>
                  </a:lnTo>
                  <a:lnTo>
                    <a:pt x="18491" y="40705"/>
                  </a:lnTo>
                  <a:lnTo>
                    <a:pt x="18932" y="40884"/>
                  </a:lnTo>
                  <a:lnTo>
                    <a:pt x="19295" y="41003"/>
                  </a:lnTo>
                  <a:lnTo>
                    <a:pt x="19606" y="41033"/>
                  </a:lnTo>
                  <a:lnTo>
                    <a:pt x="19762" y="41003"/>
                  </a:lnTo>
                  <a:lnTo>
                    <a:pt x="19866" y="40974"/>
                  </a:lnTo>
                  <a:lnTo>
                    <a:pt x="19995" y="40854"/>
                  </a:lnTo>
                  <a:lnTo>
                    <a:pt x="20073" y="40765"/>
                  </a:lnTo>
                  <a:lnTo>
                    <a:pt x="20177" y="40616"/>
                  </a:lnTo>
                  <a:lnTo>
                    <a:pt x="20229" y="40437"/>
                  </a:lnTo>
                  <a:lnTo>
                    <a:pt x="20280" y="40258"/>
                  </a:lnTo>
                  <a:lnTo>
                    <a:pt x="20280" y="40079"/>
                  </a:lnTo>
                  <a:lnTo>
                    <a:pt x="20306" y="39840"/>
                  </a:lnTo>
                  <a:lnTo>
                    <a:pt x="20384" y="39632"/>
                  </a:lnTo>
                  <a:lnTo>
                    <a:pt x="20540" y="39393"/>
                  </a:lnTo>
                  <a:lnTo>
                    <a:pt x="20695" y="39095"/>
                  </a:lnTo>
                  <a:lnTo>
                    <a:pt x="20929" y="38856"/>
                  </a:lnTo>
                  <a:lnTo>
                    <a:pt x="21162" y="38588"/>
                  </a:lnTo>
                  <a:lnTo>
                    <a:pt x="21448" y="38349"/>
                  </a:lnTo>
                  <a:lnTo>
                    <a:pt x="21759" y="38170"/>
                  </a:lnTo>
                  <a:lnTo>
                    <a:pt x="22433" y="37723"/>
                  </a:lnTo>
                  <a:lnTo>
                    <a:pt x="23185" y="37335"/>
                  </a:lnTo>
                  <a:lnTo>
                    <a:pt x="23885" y="37007"/>
                  </a:lnTo>
                  <a:lnTo>
                    <a:pt x="24482" y="36769"/>
                  </a:lnTo>
                  <a:lnTo>
                    <a:pt x="24741" y="36650"/>
                  </a:lnTo>
                  <a:lnTo>
                    <a:pt x="24975" y="36530"/>
                  </a:lnTo>
                  <a:lnTo>
                    <a:pt x="25208" y="36381"/>
                  </a:lnTo>
                  <a:lnTo>
                    <a:pt x="25390" y="36202"/>
                  </a:lnTo>
                  <a:lnTo>
                    <a:pt x="25545" y="35964"/>
                  </a:lnTo>
                  <a:lnTo>
                    <a:pt x="25649" y="35755"/>
                  </a:lnTo>
                  <a:lnTo>
                    <a:pt x="25727" y="35576"/>
                  </a:lnTo>
                  <a:lnTo>
                    <a:pt x="25727" y="35367"/>
                  </a:lnTo>
                  <a:lnTo>
                    <a:pt x="25779" y="35188"/>
                  </a:lnTo>
                  <a:lnTo>
                    <a:pt x="25805" y="35069"/>
                  </a:lnTo>
                  <a:lnTo>
                    <a:pt x="25882" y="34980"/>
                  </a:lnTo>
                  <a:lnTo>
                    <a:pt x="25986" y="34950"/>
                  </a:lnTo>
                  <a:lnTo>
                    <a:pt x="26116" y="34950"/>
                  </a:lnTo>
                  <a:lnTo>
                    <a:pt x="26245" y="35009"/>
                  </a:lnTo>
                  <a:lnTo>
                    <a:pt x="26349" y="35129"/>
                  </a:lnTo>
                  <a:lnTo>
                    <a:pt x="26557" y="35248"/>
                  </a:lnTo>
                  <a:lnTo>
                    <a:pt x="26738" y="35427"/>
                  </a:lnTo>
                  <a:lnTo>
                    <a:pt x="26946" y="35576"/>
                  </a:lnTo>
                  <a:lnTo>
                    <a:pt x="27231" y="35725"/>
                  </a:lnTo>
                  <a:lnTo>
                    <a:pt x="27542" y="35874"/>
                  </a:lnTo>
                  <a:lnTo>
                    <a:pt x="27879" y="35964"/>
                  </a:lnTo>
                  <a:lnTo>
                    <a:pt x="28242" y="36053"/>
                  </a:lnTo>
                  <a:lnTo>
                    <a:pt x="28580" y="36083"/>
                  </a:lnTo>
                  <a:lnTo>
                    <a:pt x="28891" y="36113"/>
                  </a:lnTo>
                  <a:lnTo>
                    <a:pt x="29617" y="36143"/>
                  </a:lnTo>
                  <a:lnTo>
                    <a:pt x="30317" y="36232"/>
                  </a:lnTo>
                  <a:lnTo>
                    <a:pt x="30992" y="36381"/>
                  </a:lnTo>
                  <a:lnTo>
                    <a:pt x="31510" y="36560"/>
                  </a:lnTo>
                  <a:lnTo>
                    <a:pt x="31744" y="36650"/>
                  </a:lnTo>
                  <a:lnTo>
                    <a:pt x="31925" y="36799"/>
                  </a:lnTo>
                  <a:lnTo>
                    <a:pt x="32081" y="36948"/>
                  </a:lnTo>
                  <a:lnTo>
                    <a:pt x="32236" y="37127"/>
                  </a:lnTo>
                  <a:lnTo>
                    <a:pt x="32366" y="37335"/>
                  </a:lnTo>
                  <a:lnTo>
                    <a:pt x="32444" y="37514"/>
                  </a:lnTo>
                  <a:lnTo>
                    <a:pt x="32522" y="37723"/>
                  </a:lnTo>
                  <a:lnTo>
                    <a:pt x="32548" y="37962"/>
                  </a:lnTo>
                  <a:lnTo>
                    <a:pt x="32522" y="38170"/>
                  </a:lnTo>
                  <a:lnTo>
                    <a:pt x="32470" y="38409"/>
                  </a:lnTo>
                  <a:lnTo>
                    <a:pt x="32418" y="38677"/>
                  </a:lnTo>
                  <a:lnTo>
                    <a:pt x="32366" y="38946"/>
                  </a:lnTo>
                  <a:lnTo>
                    <a:pt x="32133" y="39542"/>
                  </a:lnTo>
                  <a:lnTo>
                    <a:pt x="31899" y="40079"/>
                  </a:lnTo>
                  <a:lnTo>
                    <a:pt x="31744" y="40318"/>
                  </a:lnTo>
                  <a:lnTo>
                    <a:pt x="31510" y="40616"/>
                  </a:lnTo>
                  <a:lnTo>
                    <a:pt x="31225" y="40944"/>
                  </a:lnTo>
                  <a:lnTo>
                    <a:pt x="30940" y="41242"/>
                  </a:lnTo>
                  <a:lnTo>
                    <a:pt x="30628" y="41570"/>
                  </a:lnTo>
                  <a:lnTo>
                    <a:pt x="30291" y="41868"/>
                  </a:lnTo>
                  <a:lnTo>
                    <a:pt x="29954" y="42166"/>
                  </a:lnTo>
                  <a:lnTo>
                    <a:pt x="29617" y="42435"/>
                  </a:lnTo>
                  <a:lnTo>
                    <a:pt x="29306" y="42703"/>
                  </a:lnTo>
                  <a:lnTo>
                    <a:pt x="28995" y="42972"/>
                  </a:lnTo>
                  <a:lnTo>
                    <a:pt x="28735" y="43270"/>
                  </a:lnTo>
                  <a:lnTo>
                    <a:pt x="28476" y="43598"/>
                  </a:lnTo>
                  <a:lnTo>
                    <a:pt x="28294" y="43926"/>
                  </a:lnTo>
                  <a:lnTo>
                    <a:pt x="28139" y="44224"/>
                  </a:lnTo>
                  <a:lnTo>
                    <a:pt x="28035" y="44522"/>
                  </a:lnTo>
                  <a:lnTo>
                    <a:pt x="28009" y="44761"/>
                  </a:lnTo>
                  <a:lnTo>
                    <a:pt x="27983" y="45029"/>
                  </a:lnTo>
                  <a:lnTo>
                    <a:pt x="27931" y="45357"/>
                  </a:lnTo>
                  <a:lnTo>
                    <a:pt x="27802" y="45685"/>
                  </a:lnTo>
                  <a:lnTo>
                    <a:pt x="27672" y="46043"/>
                  </a:lnTo>
                  <a:lnTo>
                    <a:pt x="27490" y="46431"/>
                  </a:lnTo>
                  <a:lnTo>
                    <a:pt x="27309" y="46789"/>
                  </a:lnTo>
                  <a:lnTo>
                    <a:pt x="27075" y="47117"/>
                  </a:lnTo>
                  <a:lnTo>
                    <a:pt x="26816" y="47445"/>
                  </a:lnTo>
                  <a:lnTo>
                    <a:pt x="26323" y="48161"/>
                  </a:lnTo>
                  <a:lnTo>
                    <a:pt x="25830" y="48936"/>
                  </a:lnTo>
                  <a:lnTo>
                    <a:pt x="25597" y="49324"/>
                  </a:lnTo>
                  <a:lnTo>
                    <a:pt x="25416" y="49741"/>
                  </a:lnTo>
                  <a:lnTo>
                    <a:pt x="25234" y="50129"/>
                  </a:lnTo>
                  <a:lnTo>
                    <a:pt x="25104" y="50457"/>
                  </a:lnTo>
                  <a:lnTo>
                    <a:pt x="25052" y="50606"/>
                  </a:lnTo>
                  <a:lnTo>
                    <a:pt x="24949" y="50725"/>
                  </a:lnTo>
                  <a:lnTo>
                    <a:pt x="24871" y="50874"/>
                  </a:lnTo>
                  <a:lnTo>
                    <a:pt x="24741" y="51023"/>
                  </a:lnTo>
                  <a:lnTo>
                    <a:pt x="24456" y="51262"/>
                  </a:lnTo>
                  <a:lnTo>
                    <a:pt x="24145" y="51500"/>
                  </a:lnTo>
                  <a:lnTo>
                    <a:pt x="23808" y="51679"/>
                  </a:lnTo>
                  <a:lnTo>
                    <a:pt x="23419" y="51799"/>
                  </a:lnTo>
                  <a:lnTo>
                    <a:pt x="23055" y="51918"/>
                  </a:lnTo>
                  <a:lnTo>
                    <a:pt x="22641" y="51918"/>
                  </a:lnTo>
                  <a:lnTo>
                    <a:pt x="22226" y="51948"/>
                  </a:lnTo>
                  <a:lnTo>
                    <a:pt x="21862" y="52037"/>
                  </a:lnTo>
                  <a:lnTo>
                    <a:pt x="21499" y="52127"/>
                  </a:lnTo>
                  <a:lnTo>
                    <a:pt x="21162" y="52276"/>
                  </a:lnTo>
                  <a:lnTo>
                    <a:pt x="20851" y="52455"/>
                  </a:lnTo>
                  <a:lnTo>
                    <a:pt x="20618" y="52634"/>
                  </a:lnTo>
                  <a:lnTo>
                    <a:pt x="20384" y="52842"/>
                  </a:lnTo>
                  <a:lnTo>
                    <a:pt x="20280" y="53081"/>
                  </a:lnTo>
                  <a:lnTo>
                    <a:pt x="20047" y="53618"/>
                  </a:lnTo>
                  <a:lnTo>
                    <a:pt x="19840" y="54184"/>
                  </a:lnTo>
                  <a:lnTo>
                    <a:pt x="19580" y="54721"/>
                  </a:lnTo>
                  <a:lnTo>
                    <a:pt x="19399" y="55198"/>
                  </a:lnTo>
                  <a:lnTo>
                    <a:pt x="19217" y="55646"/>
                  </a:lnTo>
                  <a:lnTo>
                    <a:pt x="19087" y="56153"/>
                  </a:lnTo>
                  <a:lnTo>
                    <a:pt x="18984" y="56689"/>
                  </a:lnTo>
                  <a:lnTo>
                    <a:pt x="18958" y="57137"/>
                  </a:lnTo>
                  <a:lnTo>
                    <a:pt x="18984" y="57226"/>
                  </a:lnTo>
                  <a:lnTo>
                    <a:pt x="19010" y="57345"/>
                  </a:lnTo>
                  <a:lnTo>
                    <a:pt x="19062" y="57435"/>
                  </a:lnTo>
                  <a:lnTo>
                    <a:pt x="19139" y="57524"/>
                  </a:lnTo>
                  <a:lnTo>
                    <a:pt x="19321" y="57673"/>
                  </a:lnTo>
                  <a:lnTo>
                    <a:pt x="19606" y="57823"/>
                  </a:lnTo>
                  <a:lnTo>
                    <a:pt x="19969" y="57912"/>
                  </a:lnTo>
                  <a:lnTo>
                    <a:pt x="20332" y="58001"/>
                  </a:lnTo>
                  <a:lnTo>
                    <a:pt x="20747" y="58031"/>
                  </a:lnTo>
                  <a:lnTo>
                    <a:pt x="21214" y="58031"/>
                  </a:lnTo>
                  <a:lnTo>
                    <a:pt x="21214" y="58031"/>
                  </a:lnTo>
                  <a:lnTo>
                    <a:pt x="22122" y="58001"/>
                  </a:lnTo>
                  <a:lnTo>
                    <a:pt x="22978" y="57912"/>
                  </a:lnTo>
                  <a:lnTo>
                    <a:pt x="23704" y="57882"/>
                  </a:lnTo>
                  <a:lnTo>
                    <a:pt x="24171" y="57823"/>
                  </a:lnTo>
                  <a:lnTo>
                    <a:pt x="24352" y="57852"/>
                  </a:lnTo>
                  <a:lnTo>
                    <a:pt x="24586" y="57912"/>
                  </a:lnTo>
                  <a:lnTo>
                    <a:pt x="24819" y="58061"/>
                  </a:lnTo>
                  <a:lnTo>
                    <a:pt x="25104" y="58270"/>
                  </a:lnTo>
                  <a:lnTo>
                    <a:pt x="25390" y="58538"/>
                  </a:lnTo>
                  <a:lnTo>
                    <a:pt x="25701" y="58807"/>
                  </a:lnTo>
                  <a:lnTo>
                    <a:pt x="25986" y="59165"/>
                  </a:lnTo>
                  <a:lnTo>
                    <a:pt x="26297" y="59522"/>
                  </a:lnTo>
                  <a:lnTo>
                    <a:pt x="26583" y="59940"/>
                  </a:lnTo>
                  <a:lnTo>
                    <a:pt x="26816" y="60357"/>
                  </a:lnTo>
                  <a:lnTo>
                    <a:pt x="27075" y="60834"/>
                  </a:lnTo>
                  <a:lnTo>
                    <a:pt x="27309" y="61282"/>
                  </a:lnTo>
                  <a:lnTo>
                    <a:pt x="27516" y="61729"/>
                  </a:lnTo>
                  <a:lnTo>
                    <a:pt x="27672" y="62176"/>
                  </a:lnTo>
                  <a:lnTo>
                    <a:pt x="27776" y="62594"/>
                  </a:lnTo>
                  <a:lnTo>
                    <a:pt x="27827" y="62952"/>
                  </a:lnTo>
                  <a:lnTo>
                    <a:pt x="27879" y="63310"/>
                  </a:lnTo>
                  <a:lnTo>
                    <a:pt x="28009" y="63697"/>
                  </a:lnTo>
                  <a:lnTo>
                    <a:pt x="28191" y="64115"/>
                  </a:lnTo>
                  <a:lnTo>
                    <a:pt x="28424" y="64562"/>
                  </a:lnTo>
                  <a:lnTo>
                    <a:pt x="28631" y="64980"/>
                  </a:lnTo>
                  <a:lnTo>
                    <a:pt x="28917" y="65427"/>
                  </a:lnTo>
                  <a:lnTo>
                    <a:pt x="29228" y="65815"/>
                  </a:lnTo>
                  <a:lnTo>
                    <a:pt x="29513" y="66143"/>
                  </a:lnTo>
                  <a:lnTo>
                    <a:pt x="29850" y="66471"/>
                  </a:lnTo>
                  <a:lnTo>
                    <a:pt x="30162" y="66679"/>
                  </a:lnTo>
                  <a:lnTo>
                    <a:pt x="30473" y="66858"/>
                  </a:lnTo>
                  <a:lnTo>
                    <a:pt x="30784" y="66918"/>
                  </a:lnTo>
                  <a:lnTo>
                    <a:pt x="30940" y="66978"/>
                  </a:lnTo>
                  <a:lnTo>
                    <a:pt x="31069" y="66978"/>
                  </a:lnTo>
                  <a:lnTo>
                    <a:pt x="31199" y="66918"/>
                  </a:lnTo>
                  <a:lnTo>
                    <a:pt x="31329" y="66888"/>
                  </a:lnTo>
                  <a:lnTo>
                    <a:pt x="31458" y="66858"/>
                  </a:lnTo>
                  <a:lnTo>
                    <a:pt x="31536" y="66799"/>
                  </a:lnTo>
                  <a:lnTo>
                    <a:pt x="31640" y="66679"/>
                  </a:lnTo>
                  <a:lnTo>
                    <a:pt x="31692" y="66560"/>
                  </a:lnTo>
                  <a:lnTo>
                    <a:pt x="31770" y="66471"/>
                  </a:lnTo>
                  <a:lnTo>
                    <a:pt x="31821" y="66381"/>
                  </a:lnTo>
                  <a:lnTo>
                    <a:pt x="31925" y="66351"/>
                  </a:lnTo>
                  <a:lnTo>
                    <a:pt x="31977" y="66322"/>
                  </a:lnTo>
                  <a:lnTo>
                    <a:pt x="32055" y="66322"/>
                  </a:lnTo>
                  <a:lnTo>
                    <a:pt x="32107" y="66351"/>
                  </a:lnTo>
                  <a:lnTo>
                    <a:pt x="32210" y="66441"/>
                  </a:lnTo>
                  <a:lnTo>
                    <a:pt x="32262" y="66500"/>
                  </a:lnTo>
                  <a:lnTo>
                    <a:pt x="32392" y="66709"/>
                  </a:lnTo>
                  <a:lnTo>
                    <a:pt x="32522" y="67037"/>
                  </a:lnTo>
                  <a:lnTo>
                    <a:pt x="32599" y="67455"/>
                  </a:lnTo>
                  <a:lnTo>
                    <a:pt x="32703" y="67932"/>
                  </a:lnTo>
                  <a:lnTo>
                    <a:pt x="33300" y="72495"/>
                  </a:lnTo>
                  <a:lnTo>
                    <a:pt x="33377" y="73031"/>
                  </a:lnTo>
                  <a:lnTo>
                    <a:pt x="33533" y="73658"/>
                  </a:lnTo>
                  <a:lnTo>
                    <a:pt x="33689" y="74284"/>
                  </a:lnTo>
                  <a:lnTo>
                    <a:pt x="33896" y="74940"/>
                  </a:lnTo>
                  <a:lnTo>
                    <a:pt x="34078" y="75596"/>
                  </a:lnTo>
                  <a:lnTo>
                    <a:pt x="34285" y="76192"/>
                  </a:lnTo>
                  <a:lnTo>
                    <a:pt x="34545" y="76729"/>
                  </a:lnTo>
                  <a:lnTo>
                    <a:pt x="34752" y="77236"/>
                  </a:lnTo>
                  <a:lnTo>
                    <a:pt x="36075" y="79860"/>
                  </a:lnTo>
                  <a:lnTo>
                    <a:pt x="36282" y="80308"/>
                  </a:lnTo>
                  <a:lnTo>
                    <a:pt x="36516" y="80874"/>
                  </a:lnTo>
                  <a:lnTo>
                    <a:pt x="36697" y="81411"/>
                  </a:lnTo>
                  <a:lnTo>
                    <a:pt x="36879" y="81978"/>
                  </a:lnTo>
                  <a:lnTo>
                    <a:pt x="37034" y="82514"/>
                  </a:lnTo>
                  <a:lnTo>
                    <a:pt x="37164" y="83021"/>
                  </a:lnTo>
                  <a:lnTo>
                    <a:pt x="37216" y="83469"/>
                  </a:lnTo>
                  <a:lnTo>
                    <a:pt x="37294" y="83886"/>
                  </a:lnTo>
                  <a:lnTo>
                    <a:pt x="37320" y="84274"/>
                  </a:lnTo>
                  <a:lnTo>
                    <a:pt x="37371" y="84691"/>
                  </a:lnTo>
                  <a:lnTo>
                    <a:pt x="37449" y="85139"/>
                  </a:lnTo>
                  <a:lnTo>
                    <a:pt x="37579" y="85586"/>
                  </a:lnTo>
                  <a:lnTo>
                    <a:pt x="37709" y="86033"/>
                  </a:lnTo>
                  <a:lnTo>
                    <a:pt x="37812" y="86421"/>
                  </a:lnTo>
                  <a:lnTo>
                    <a:pt x="37942" y="86779"/>
                  </a:lnTo>
                  <a:lnTo>
                    <a:pt x="38098" y="87107"/>
                  </a:lnTo>
                  <a:lnTo>
                    <a:pt x="38253" y="87345"/>
                  </a:lnTo>
                  <a:lnTo>
                    <a:pt x="38435" y="87614"/>
                  </a:lnTo>
                  <a:lnTo>
                    <a:pt x="38590" y="87823"/>
                  </a:lnTo>
                  <a:lnTo>
                    <a:pt x="38798" y="87972"/>
                  </a:lnTo>
                  <a:lnTo>
                    <a:pt x="38953" y="88121"/>
                  </a:lnTo>
                  <a:lnTo>
                    <a:pt x="39083" y="88180"/>
                  </a:lnTo>
                  <a:lnTo>
                    <a:pt x="39239" y="88210"/>
                  </a:lnTo>
                  <a:lnTo>
                    <a:pt x="39317" y="88180"/>
                  </a:lnTo>
                  <a:lnTo>
                    <a:pt x="39420" y="88121"/>
                  </a:lnTo>
                  <a:lnTo>
                    <a:pt x="39550" y="88091"/>
                  </a:lnTo>
                  <a:lnTo>
                    <a:pt x="39706" y="88091"/>
                  </a:lnTo>
                  <a:lnTo>
                    <a:pt x="39861" y="88121"/>
                  </a:lnTo>
                  <a:lnTo>
                    <a:pt x="40017" y="88151"/>
                  </a:lnTo>
                  <a:lnTo>
                    <a:pt x="40121" y="88180"/>
                  </a:lnTo>
                  <a:lnTo>
                    <a:pt x="40276" y="88300"/>
                  </a:lnTo>
                  <a:lnTo>
                    <a:pt x="40458" y="88389"/>
                  </a:lnTo>
                  <a:lnTo>
                    <a:pt x="40561" y="88508"/>
                  </a:lnTo>
                  <a:lnTo>
                    <a:pt x="40691" y="88687"/>
                  </a:lnTo>
                  <a:lnTo>
                    <a:pt x="40795" y="88896"/>
                  </a:lnTo>
                  <a:lnTo>
                    <a:pt x="40873" y="89165"/>
                  </a:lnTo>
                  <a:lnTo>
                    <a:pt x="40950" y="89433"/>
                  </a:lnTo>
                  <a:lnTo>
                    <a:pt x="40976" y="89731"/>
                  </a:lnTo>
                  <a:lnTo>
                    <a:pt x="41002" y="90029"/>
                  </a:lnTo>
                  <a:lnTo>
                    <a:pt x="41002" y="90298"/>
                  </a:lnTo>
                  <a:lnTo>
                    <a:pt x="41002" y="90596"/>
                  </a:lnTo>
                  <a:lnTo>
                    <a:pt x="41028" y="90834"/>
                  </a:lnTo>
                  <a:lnTo>
                    <a:pt x="41132" y="91043"/>
                  </a:lnTo>
                  <a:lnTo>
                    <a:pt x="41236" y="91252"/>
                  </a:lnTo>
                  <a:lnTo>
                    <a:pt x="41391" y="91341"/>
                  </a:lnTo>
                  <a:lnTo>
                    <a:pt x="41547" y="91461"/>
                  </a:lnTo>
                  <a:lnTo>
                    <a:pt x="41728" y="91491"/>
                  </a:lnTo>
                  <a:lnTo>
                    <a:pt x="41910" y="91491"/>
                  </a:lnTo>
                  <a:lnTo>
                    <a:pt x="42377" y="91371"/>
                  </a:lnTo>
                  <a:lnTo>
                    <a:pt x="42818" y="91282"/>
                  </a:lnTo>
                  <a:lnTo>
                    <a:pt x="43181" y="91163"/>
                  </a:lnTo>
                  <a:lnTo>
                    <a:pt x="43518" y="91043"/>
                  </a:lnTo>
                  <a:lnTo>
                    <a:pt x="43622" y="90984"/>
                  </a:lnTo>
                  <a:lnTo>
                    <a:pt x="43725" y="90864"/>
                  </a:lnTo>
                  <a:lnTo>
                    <a:pt x="43777" y="90775"/>
                  </a:lnTo>
                  <a:lnTo>
                    <a:pt x="43881" y="90626"/>
                  </a:lnTo>
                  <a:lnTo>
                    <a:pt x="43907" y="90447"/>
                  </a:lnTo>
                  <a:lnTo>
                    <a:pt x="43985" y="90268"/>
                  </a:lnTo>
                  <a:lnTo>
                    <a:pt x="43985" y="90089"/>
                  </a:lnTo>
                  <a:lnTo>
                    <a:pt x="43985" y="89880"/>
                  </a:lnTo>
                  <a:lnTo>
                    <a:pt x="43933" y="89701"/>
                  </a:lnTo>
                  <a:lnTo>
                    <a:pt x="43881" y="89493"/>
                  </a:lnTo>
                  <a:lnTo>
                    <a:pt x="43829" y="89284"/>
                  </a:lnTo>
                  <a:lnTo>
                    <a:pt x="43725" y="89165"/>
                  </a:lnTo>
                  <a:lnTo>
                    <a:pt x="43622" y="88986"/>
                  </a:lnTo>
                  <a:lnTo>
                    <a:pt x="43544" y="88866"/>
                  </a:lnTo>
                  <a:lnTo>
                    <a:pt x="43440" y="88747"/>
                  </a:lnTo>
                  <a:lnTo>
                    <a:pt x="43311" y="88687"/>
                  </a:lnTo>
                  <a:lnTo>
                    <a:pt x="43181" y="88628"/>
                  </a:lnTo>
                  <a:lnTo>
                    <a:pt x="43103" y="88508"/>
                  </a:lnTo>
                  <a:lnTo>
                    <a:pt x="42999" y="88330"/>
                  </a:lnTo>
                  <a:lnTo>
                    <a:pt x="42921" y="88151"/>
                  </a:lnTo>
                  <a:lnTo>
                    <a:pt x="42818" y="87912"/>
                  </a:lnTo>
                  <a:lnTo>
                    <a:pt x="42766" y="87644"/>
                  </a:lnTo>
                  <a:lnTo>
                    <a:pt x="42688" y="87405"/>
                  </a:lnTo>
                  <a:lnTo>
                    <a:pt x="42662" y="87107"/>
                  </a:lnTo>
                  <a:lnTo>
                    <a:pt x="42636" y="86809"/>
                  </a:lnTo>
                  <a:lnTo>
                    <a:pt x="42558" y="86540"/>
                  </a:lnTo>
                  <a:lnTo>
                    <a:pt x="42507" y="86242"/>
                  </a:lnTo>
                  <a:lnTo>
                    <a:pt x="42403" y="86003"/>
                  </a:lnTo>
                  <a:lnTo>
                    <a:pt x="42325" y="85735"/>
                  </a:lnTo>
                  <a:lnTo>
                    <a:pt x="42195" y="85556"/>
                  </a:lnTo>
                  <a:lnTo>
                    <a:pt x="42066" y="85377"/>
                  </a:lnTo>
                  <a:lnTo>
                    <a:pt x="41910" y="85288"/>
                  </a:lnTo>
                  <a:lnTo>
                    <a:pt x="41780" y="85139"/>
                  </a:lnTo>
                  <a:lnTo>
                    <a:pt x="41651" y="84930"/>
                  </a:lnTo>
                  <a:lnTo>
                    <a:pt x="41573" y="84602"/>
                  </a:lnTo>
                  <a:lnTo>
                    <a:pt x="41469" y="84244"/>
                  </a:lnTo>
                  <a:lnTo>
                    <a:pt x="41417" y="83797"/>
                  </a:lnTo>
                  <a:lnTo>
                    <a:pt x="41339" y="83349"/>
                  </a:lnTo>
                  <a:lnTo>
                    <a:pt x="41339" y="82813"/>
                  </a:lnTo>
                  <a:lnTo>
                    <a:pt x="41339" y="82306"/>
                  </a:lnTo>
                  <a:lnTo>
                    <a:pt x="41391" y="79920"/>
                  </a:lnTo>
                  <a:lnTo>
                    <a:pt x="41443" y="79383"/>
                  </a:lnTo>
                  <a:lnTo>
                    <a:pt x="41547" y="78787"/>
                  </a:lnTo>
                  <a:lnTo>
                    <a:pt x="41703" y="78161"/>
                  </a:lnTo>
                  <a:lnTo>
                    <a:pt x="41884" y="77564"/>
                  </a:lnTo>
                  <a:lnTo>
                    <a:pt x="42092" y="76968"/>
                  </a:lnTo>
                  <a:lnTo>
                    <a:pt x="42377" y="76401"/>
                  </a:lnTo>
                  <a:lnTo>
                    <a:pt x="42662" y="75894"/>
                  </a:lnTo>
                  <a:lnTo>
                    <a:pt x="42947" y="75477"/>
                  </a:lnTo>
                  <a:lnTo>
                    <a:pt x="43311" y="75000"/>
                  </a:lnTo>
                  <a:lnTo>
                    <a:pt x="43622" y="74612"/>
                  </a:lnTo>
                  <a:lnTo>
                    <a:pt x="43985" y="74254"/>
                  </a:lnTo>
                  <a:lnTo>
                    <a:pt x="44348" y="73896"/>
                  </a:lnTo>
                  <a:lnTo>
                    <a:pt x="44685" y="73598"/>
                  </a:lnTo>
                  <a:lnTo>
                    <a:pt x="45048" y="73330"/>
                  </a:lnTo>
                  <a:lnTo>
                    <a:pt x="45385" y="73091"/>
                  </a:lnTo>
                  <a:lnTo>
                    <a:pt x="45671" y="72972"/>
                  </a:lnTo>
                  <a:lnTo>
                    <a:pt x="45904" y="72882"/>
                  </a:lnTo>
                  <a:lnTo>
                    <a:pt x="46163" y="72823"/>
                  </a:lnTo>
                  <a:lnTo>
                    <a:pt x="46423" y="72703"/>
                  </a:lnTo>
                  <a:lnTo>
                    <a:pt x="46630" y="72554"/>
                  </a:lnTo>
                  <a:lnTo>
                    <a:pt x="46889" y="72375"/>
                  </a:lnTo>
                  <a:lnTo>
                    <a:pt x="47097" y="72166"/>
                  </a:lnTo>
                  <a:lnTo>
                    <a:pt x="47279" y="71958"/>
                  </a:lnTo>
                  <a:lnTo>
                    <a:pt x="47460" y="71749"/>
                  </a:lnTo>
                  <a:lnTo>
                    <a:pt x="47590" y="71481"/>
                  </a:lnTo>
                  <a:lnTo>
                    <a:pt x="47953" y="70914"/>
                  </a:lnTo>
                  <a:lnTo>
                    <a:pt x="48446" y="70139"/>
                  </a:lnTo>
                  <a:lnTo>
                    <a:pt x="49068" y="69304"/>
                  </a:lnTo>
                  <a:lnTo>
                    <a:pt x="49716" y="68499"/>
                  </a:lnTo>
                  <a:lnTo>
                    <a:pt x="51221" y="66799"/>
                  </a:lnTo>
                  <a:lnTo>
                    <a:pt x="51558" y="66441"/>
                  </a:lnTo>
                  <a:lnTo>
                    <a:pt x="51947" y="66113"/>
                  </a:lnTo>
                  <a:lnTo>
                    <a:pt x="52284" y="65844"/>
                  </a:lnTo>
                  <a:lnTo>
                    <a:pt x="52647" y="65636"/>
                  </a:lnTo>
                  <a:lnTo>
                    <a:pt x="53036" y="65487"/>
                  </a:lnTo>
                  <a:lnTo>
                    <a:pt x="53347" y="65397"/>
                  </a:lnTo>
                  <a:lnTo>
                    <a:pt x="53503" y="65337"/>
                  </a:lnTo>
                  <a:lnTo>
                    <a:pt x="53658" y="65337"/>
                  </a:lnTo>
                  <a:lnTo>
                    <a:pt x="53788" y="65397"/>
                  </a:lnTo>
                  <a:lnTo>
                    <a:pt x="53918" y="65427"/>
                  </a:lnTo>
                  <a:lnTo>
                    <a:pt x="54437" y="65576"/>
                  </a:lnTo>
                  <a:lnTo>
                    <a:pt x="55033" y="65695"/>
                  </a:lnTo>
                  <a:lnTo>
                    <a:pt x="55629" y="65785"/>
                  </a:lnTo>
                  <a:lnTo>
                    <a:pt x="56148" y="65815"/>
                  </a:lnTo>
                  <a:lnTo>
                    <a:pt x="56252" y="65844"/>
                  </a:lnTo>
                  <a:lnTo>
                    <a:pt x="56382" y="65874"/>
                  </a:lnTo>
                  <a:lnTo>
                    <a:pt x="56459" y="65934"/>
                  </a:lnTo>
                  <a:lnTo>
                    <a:pt x="56589" y="65994"/>
                  </a:lnTo>
                  <a:lnTo>
                    <a:pt x="56771" y="66202"/>
                  </a:lnTo>
                  <a:lnTo>
                    <a:pt x="56978" y="66500"/>
                  </a:lnTo>
                  <a:lnTo>
                    <a:pt x="57134" y="66829"/>
                  </a:lnTo>
                  <a:lnTo>
                    <a:pt x="57212" y="67216"/>
                  </a:lnTo>
                  <a:lnTo>
                    <a:pt x="57315" y="67604"/>
                  </a:lnTo>
                  <a:lnTo>
                    <a:pt x="57341" y="68081"/>
                  </a:lnTo>
                  <a:lnTo>
                    <a:pt x="57393" y="68558"/>
                  </a:lnTo>
                  <a:lnTo>
                    <a:pt x="57471" y="68976"/>
                  </a:lnTo>
                  <a:lnTo>
                    <a:pt x="57601" y="69393"/>
                  </a:lnTo>
                  <a:lnTo>
                    <a:pt x="57704" y="69811"/>
                  </a:lnTo>
                  <a:lnTo>
                    <a:pt x="57860" y="70168"/>
                  </a:lnTo>
                  <a:lnTo>
                    <a:pt x="58067" y="70437"/>
                  </a:lnTo>
                  <a:lnTo>
                    <a:pt x="58275" y="70675"/>
                  </a:lnTo>
                  <a:lnTo>
                    <a:pt x="58456" y="70795"/>
                  </a:lnTo>
                  <a:lnTo>
                    <a:pt x="58690" y="70944"/>
                  </a:lnTo>
                  <a:lnTo>
                    <a:pt x="58897" y="71153"/>
                  </a:lnTo>
                  <a:lnTo>
                    <a:pt x="59079" y="71421"/>
                  </a:lnTo>
                  <a:lnTo>
                    <a:pt x="59286" y="71749"/>
                  </a:lnTo>
                  <a:lnTo>
                    <a:pt x="59442" y="72077"/>
                  </a:lnTo>
                  <a:lnTo>
                    <a:pt x="59598" y="72465"/>
                  </a:lnTo>
                  <a:lnTo>
                    <a:pt x="59675" y="72852"/>
                  </a:lnTo>
                  <a:lnTo>
                    <a:pt x="59779" y="73240"/>
                  </a:lnTo>
                  <a:lnTo>
                    <a:pt x="59883" y="73687"/>
                  </a:lnTo>
                  <a:lnTo>
                    <a:pt x="59987" y="74045"/>
                  </a:lnTo>
                  <a:lnTo>
                    <a:pt x="60142" y="74403"/>
                  </a:lnTo>
                  <a:lnTo>
                    <a:pt x="60376" y="74731"/>
                  </a:lnTo>
                  <a:lnTo>
                    <a:pt x="60609" y="75000"/>
                  </a:lnTo>
                  <a:lnTo>
                    <a:pt x="60868" y="75208"/>
                  </a:lnTo>
                  <a:lnTo>
                    <a:pt x="61154" y="75357"/>
                  </a:lnTo>
                  <a:lnTo>
                    <a:pt x="61439" y="75447"/>
                  </a:lnTo>
                  <a:lnTo>
                    <a:pt x="61724" y="75506"/>
                  </a:lnTo>
                  <a:lnTo>
                    <a:pt x="61984" y="75656"/>
                  </a:lnTo>
                  <a:lnTo>
                    <a:pt x="62243" y="75834"/>
                  </a:lnTo>
                  <a:lnTo>
                    <a:pt x="62476" y="76043"/>
                  </a:lnTo>
                  <a:lnTo>
                    <a:pt x="62658" y="76312"/>
                  </a:lnTo>
                  <a:lnTo>
                    <a:pt x="62787" y="76550"/>
                  </a:lnTo>
                  <a:lnTo>
                    <a:pt x="62891" y="76848"/>
                  </a:lnTo>
                  <a:lnTo>
                    <a:pt x="62943" y="77176"/>
                  </a:lnTo>
                  <a:lnTo>
                    <a:pt x="62995" y="77952"/>
                  </a:lnTo>
                  <a:lnTo>
                    <a:pt x="63099" y="78966"/>
                  </a:lnTo>
                  <a:lnTo>
                    <a:pt x="63177" y="80099"/>
                  </a:lnTo>
                  <a:lnTo>
                    <a:pt x="63280" y="81232"/>
                  </a:lnTo>
                  <a:lnTo>
                    <a:pt x="63903" y="87435"/>
                  </a:lnTo>
                  <a:lnTo>
                    <a:pt x="63955" y="87972"/>
                  </a:lnTo>
                  <a:lnTo>
                    <a:pt x="64032" y="88479"/>
                  </a:lnTo>
                  <a:lnTo>
                    <a:pt x="64162" y="88926"/>
                  </a:lnTo>
                  <a:lnTo>
                    <a:pt x="64266" y="89373"/>
                  </a:lnTo>
                  <a:lnTo>
                    <a:pt x="64395" y="89731"/>
                  </a:lnTo>
                  <a:lnTo>
                    <a:pt x="64525" y="90059"/>
                  </a:lnTo>
                  <a:lnTo>
                    <a:pt x="64655" y="90268"/>
                  </a:lnTo>
                  <a:lnTo>
                    <a:pt x="64810" y="90417"/>
                  </a:lnTo>
                  <a:lnTo>
                    <a:pt x="64940" y="90506"/>
                  </a:lnTo>
                  <a:lnTo>
                    <a:pt x="65096" y="90685"/>
                  </a:lnTo>
                  <a:lnTo>
                    <a:pt x="65251" y="90864"/>
                  </a:lnTo>
                  <a:lnTo>
                    <a:pt x="65433" y="91133"/>
                  </a:lnTo>
                  <a:lnTo>
                    <a:pt x="65744" y="91669"/>
                  </a:lnTo>
                  <a:lnTo>
                    <a:pt x="66003" y="92236"/>
                  </a:lnTo>
                  <a:lnTo>
                    <a:pt x="66211" y="92803"/>
                  </a:lnTo>
                  <a:lnTo>
                    <a:pt x="66392" y="93399"/>
                  </a:lnTo>
                  <a:lnTo>
                    <a:pt x="66522" y="93906"/>
                  </a:lnTo>
                  <a:lnTo>
                    <a:pt x="66548" y="94264"/>
                  </a:lnTo>
                  <a:lnTo>
                    <a:pt x="66548" y="96292"/>
                  </a:lnTo>
                  <a:lnTo>
                    <a:pt x="66548" y="96560"/>
                  </a:lnTo>
                  <a:lnTo>
                    <a:pt x="66522" y="96799"/>
                  </a:lnTo>
                  <a:lnTo>
                    <a:pt x="66470" y="97007"/>
                  </a:lnTo>
                  <a:lnTo>
                    <a:pt x="66392" y="97157"/>
                  </a:lnTo>
                  <a:lnTo>
                    <a:pt x="66315" y="97306"/>
                  </a:lnTo>
                  <a:lnTo>
                    <a:pt x="66211" y="97365"/>
                  </a:lnTo>
                  <a:lnTo>
                    <a:pt x="66107" y="97425"/>
                  </a:lnTo>
                  <a:lnTo>
                    <a:pt x="66003" y="97365"/>
                  </a:lnTo>
                  <a:lnTo>
                    <a:pt x="65900" y="97246"/>
                  </a:lnTo>
                  <a:lnTo>
                    <a:pt x="65770" y="97067"/>
                  </a:lnTo>
                  <a:lnTo>
                    <a:pt x="65640" y="96769"/>
                  </a:lnTo>
                  <a:lnTo>
                    <a:pt x="65562" y="96441"/>
                  </a:lnTo>
                  <a:lnTo>
                    <a:pt x="65459" y="96053"/>
                  </a:lnTo>
                  <a:lnTo>
                    <a:pt x="65355" y="95606"/>
                  </a:lnTo>
                  <a:lnTo>
                    <a:pt x="65303" y="95159"/>
                  </a:lnTo>
                  <a:lnTo>
                    <a:pt x="65251" y="94681"/>
                  </a:lnTo>
                  <a:lnTo>
                    <a:pt x="64525" y="94681"/>
                  </a:lnTo>
                  <a:lnTo>
                    <a:pt x="64266" y="94681"/>
                  </a:lnTo>
                  <a:lnTo>
                    <a:pt x="64058" y="94652"/>
                  </a:lnTo>
                  <a:lnTo>
                    <a:pt x="63903" y="94622"/>
                  </a:lnTo>
                  <a:lnTo>
                    <a:pt x="63799" y="94532"/>
                  </a:lnTo>
                  <a:lnTo>
                    <a:pt x="63669" y="94473"/>
                  </a:lnTo>
                  <a:lnTo>
                    <a:pt x="63643" y="94443"/>
                  </a:lnTo>
                  <a:lnTo>
                    <a:pt x="63436" y="93966"/>
                  </a:lnTo>
                  <a:lnTo>
                    <a:pt x="63202" y="93608"/>
                  </a:lnTo>
                  <a:lnTo>
                    <a:pt x="62995" y="93310"/>
                  </a:lnTo>
                  <a:lnTo>
                    <a:pt x="62736" y="93071"/>
                  </a:lnTo>
                  <a:lnTo>
                    <a:pt x="62658" y="93011"/>
                  </a:lnTo>
                  <a:lnTo>
                    <a:pt x="62528" y="92922"/>
                  </a:lnTo>
                  <a:lnTo>
                    <a:pt x="62424" y="92892"/>
                  </a:lnTo>
                  <a:lnTo>
                    <a:pt x="62347" y="92892"/>
                  </a:lnTo>
                  <a:lnTo>
                    <a:pt x="62243" y="92892"/>
                  </a:lnTo>
                  <a:lnTo>
                    <a:pt x="62139" y="92922"/>
                  </a:lnTo>
                  <a:lnTo>
                    <a:pt x="62087" y="93011"/>
                  </a:lnTo>
                  <a:lnTo>
                    <a:pt x="61984" y="93071"/>
                  </a:lnTo>
                  <a:lnTo>
                    <a:pt x="61880" y="93310"/>
                  </a:lnTo>
                  <a:lnTo>
                    <a:pt x="61750" y="93578"/>
                  </a:lnTo>
                  <a:lnTo>
                    <a:pt x="61646" y="93846"/>
                  </a:lnTo>
                  <a:lnTo>
                    <a:pt x="61569" y="94145"/>
                  </a:lnTo>
                  <a:lnTo>
                    <a:pt x="61465" y="94443"/>
                  </a:lnTo>
                  <a:lnTo>
                    <a:pt x="61413" y="94771"/>
                  </a:lnTo>
                  <a:lnTo>
                    <a:pt x="61361" y="95039"/>
                  </a:lnTo>
                  <a:lnTo>
                    <a:pt x="61335" y="95337"/>
                  </a:lnTo>
                  <a:lnTo>
                    <a:pt x="61361" y="95606"/>
                  </a:lnTo>
                  <a:lnTo>
                    <a:pt x="61439" y="95934"/>
                  </a:lnTo>
                  <a:lnTo>
                    <a:pt x="61491" y="96292"/>
                  </a:lnTo>
                  <a:lnTo>
                    <a:pt x="61594" y="96650"/>
                  </a:lnTo>
                  <a:lnTo>
                    <a:pt x="61724" y="97067"/>
                  </a:lnTo>
                  <a:lnTo>
                    <a:pt x="61880" y="97425"/>
                  </a:lnTo>
                  <a:lnTo>
                    <a:pt x="62035" y="97783"/>
                  </a:lnTo>
                  <a:lnTo>
                    <a:pt x="62191" y="98081"/>
                  </a:lnTo>
                  <a:lnTo>
                    <a:pt x="62580" y="98827"/>
                  </a:lnTo>
                  <a:lnTo>
                    <a:pt x="63047" y="99602"/>
                  </a:lnTo>
                  <a:lnTo>
                    <a:pt x="63514" y="100407"/>
                  </a:lnTo>
                  <a:lnTo>
                    <a:pt x="63955" y="101123"/>
                  </a:lnTo>
                  <a:lnTo>
                    <a:pt x="64162" y="101421"/>
                  </a:lnTo>
                  <a:lnTo>
                    <a:pt x="64318" y="101749"/>
                  </a:lnTo>
                  <a:lnTo>
                    <a:pt x="64473" y="102107"/>
                  </a:lnTo>
                  <a:lnTo>
                    <a:pt x="64577" y="102435"/>
                  </a:lnTo>
                  <a:lnTo>
                    <a:pt x="64681" y="102763"/>
                  </a:lnTo>
                  <a:lnTo>
                    <a:pt x="64733" y="103061"/>
                  </a:lnTo>
                  <a:lnTo>
                    <a:pt x="64810" y="103330"/>
                  </a:lnTo>
                  <a:lnTo>
                    <a:pt x="64810" y="103568"/>
                  </a:lnTo>
                  <a:lnTo>
                    <a:pt x="64784" y="103807"/>
                  </a:lnTo>
                  <a:lnTo>
                    <a:pt x="64810" y="104045"/>
                  </a:lnTo>
                  <a:lnTo>
                    <a:pt x="64862" y="104373"/>
                  </a:lnTo>
                  <a:lnTo>
                    <a:pt x="64940" y="104731"/>
                  </a:lnTo>
                  <a:lnTo>
                    <a:pt x="65122" y="105506"/>
                  </a:lnTo>
                  <a:lnTo>
                    <a:pt x="65329" y="106252"/>
                  </a:lnTo>
                  <a:lnTo>
                    <a:pt x="65692" y="106998"/>
                  </a:lnTo>
                  <a:lnTo>
                    <a:pt x="66107" y="107862"/>
                  </a:lnTo>
                  <a:lnTo>
                    <a:pt x="66574" y="108638"/>
                  </a:lnTo>
                  <a:lnTo>
                    <a:pt x="67015" y="109324"/>
                  </a:lnTo>
                  <a:lnTo>
                    <a:pt x="67248" y="109622"/>
                  </a:lnTo>
                  <a:lnTo>
                    <a:pt x="67482" y="109920"/>
                  </a:lnTo>
                  <a:lnTo>
                    <a:pt x="67741" y="110159"/>
                  </a:lnTo>
                  <a:lnTo>
                    <a:pt x="68000" y="110397"/>
                  </a:lnTo>
                  <a:lnTo>
                    <a:pt x="68234" y="110636"/>
                  </a:lnTo>
                  <a:lnTo>
                    <a:pt x="68493" y="110815"/>
                  </a:lnTo>
                  <a:lnTo>
                    <a:pt x="68675" y="110964"/>
                  </a:lnTo>
                  <a:lnTo>
                    <a:pt x="68908" y="111053"/>
                  </a:lnTo>
                  <a:lnTo>
                    <a:pt x="69064" y="111143"/>
                  </a:lnTo>
                  <a:lnTo>
                    <a:pt x="69167" y="111232"/>
                  </a:lnTo>
                  <a:lnTo>
                    <a:pt x="69297" y="111381"/>
                  </a:lnTo>
                  <a:lnTo>
                    <a:pt x="69427" y="111530"/>
                  </a:lnTo>
                  <a:lnTo>
                    <a:pt x="69479" y="111679"/>
                  </a:lnTo>
                  <a:lnTo>
                    <a:pt x="69556" y="111858"/>
                  </a:lnTo>
                  <a:lnTo>
                    <a:pt x="69556" y="112037"/>
                  </a:lnTo>
                  <a:lnTo>
                    <a:pt x="69531" y="112216"/>
                  </a:lnTo>
                  <a:lnTo>
                    <a:pt x="69531" y="112425"/>
                  </a:lnTo>
                  <a:lnTo>
                    <a:pt x="69556" y="112664"/>
                  </a:lnTo>
                  <a:lnTo>
                    <a:pt x="69608" y="112962"/>
                  </a:lnTo>
                  <a:lnTo>
                    <a:pt x="69738" y="113290"/>
                  </a:lnTo>
                  <a:lnTo>
                    <a:pt x="69868" y="113648"/>
                  </a:lnTo>
                  <a:lnTo>
                    <a:pt x="70049" y="114005"/>
                  </a:lnTo>
                  <a:lnTo>
                    <a:pt x="70231" y="114333"/>
                  </a:lnTo>
                  <a:lnTo>
                    <a:pt x="70464" y="114691"/>
                  </a:lnTo>
                  <a:lnTo>
                    <a:pt x="70698" y="115019"/>
                  </a:lnTo>
                  <a:lnTo>
                    <a:pt x="70983" y="115288"/>
                  </a:lnTo>
                  <a:lnTo>
                    <a:pt x="71268" y="115586"/>
                  </a:lnTo>
                  <a:lnTo>
                    <a:pt x="71553" y="115795"/>
                  </a:lnTo>
                  <a:lnTo>
                    <a:pt x="71839" y="116003"/>
                  </a:lnTo>
                  <a:lnTo>
                    <a:pt x="72124" y="116153"/>
                  </a:lnTo>
                  <a:lnTo>
                    <a:pt x="72357" y="116242"/>
                  </a:lnTo>
                  <a:lnTo>
                    <a:pt x="72617" y="116272"/>
                  </a:lnTo>
                  <a:lnTo>
                    <a:pt x="72824" y="116302"/>
                  </a:lnTo>
                  <a:lnTo>
                    <a:pt x="73084" y="116361"/>
                  </a:lnTo>
                  <a:lnTo>
                    <a:pt x="73343" y="116451"/>
                  </a:lnTo>
                  <a:lnTo>
                    <a:pt x="73602" y="116540"/>
                  </a:lnTo>
                  <a:lnTo>
                    <a:pt x="73888" y="116689"/>
                  </a:lnTo>
                  <a:lnTo>
                    <a:pt x="74173" y="116868"/>
                  </a:lnTo>
                  <a:lnTo>
                    <a:pt x="74432" y="117047"/>
                  </a:lnTo>
                  <a:lnTo>
                    <a:pt x="74640" y="117226"/>
                  </a:lnTo>
                  <a:lnTo>
                    <a:pt x="74899" y="117435"/>
                  </a:lnTo>
                  <a:lnTo>
                    <a:pt x="75184" y="117614"/>
                  </a:lnTo>
                  <a:lnTo>
                    <a:pt x="75496" y="117763"/>
                  </a:lnTo>
                  <a:lnTo>
                    <a:pt x="75833" y="117912"/>
                  </a:lnTo>
                  <a:lnTo>
                    <a:pt x="76196" y="118031"/>
                  </a:lnTo>
                  <a:lnTo>
                    <a:pt x="76559" y="118121"/>
                  </a:lnTo>
                  <a:lnTo>
                    <a:pt x="76922" y="118180"/>
                  </a:lnTo>
                  <a:lnTo>
                    <a:pt x="77233" y="118210"/>
                  </a:lnTo>
                  <a:lnTo>
                    <a:pt x="77570" y="118210"/>
                  </a:lnTo>
                  <a:lnTo>
                    <a:pt x="77856" y="118121"/>
                  </a:lnTo>
                  <a:lnTo>
                    <a:pt x="78115" y="118061"/>
                  </a:lnTo>
                  <a:lnTo>
                    <a:pt x="78322" y="118001"/>
                  </a:lnTo>
                  <a:lnTo>
                    <a:pt x="78504" y="117882"/>
                  </a:lnTo>
                  <a:lnTo>
                    <a:pt x="78634" y="117733"/>
                  </a:lnTo>
                  <a:lnTo>
                    <a:pt x="78737" y="117584"/>
                  </a:lnTo>
                  <a:lnTo>
                    <a:pt x="78737" y="117435"/>
                  </a:lnTo>
                  <a:lnTo>
                    <a:pt x="78711" y="117077"/>
                  </a:lnTo>
                  <a:lnTo>
                    <a:pt x="78685" y="116630"/>
                  </a:lnTo>
                  <a:lnTo>
                    <a:pt x="78634" y="116123"/>
                  </a:lnTo>
                  <a:lnTo>
                    <a:pt x="78634" y="115616"/>
                  </a:lnTo>
                  <a:lnTo>
                    <a:pt x="78634" y="115437"/>
                  </a:lnTo>
                  <a:lnTo>
                    <a:pt x="78608" y="115228"/>
                  </a:lnTo>
                  <a:lnTo>
                    <a:pt x="78582" y="115049"/>
                  </a:lnTo>
                  <a:lnTo>
                    <a:pt x="78504" y="114870"/>
                  </a:lnTo>
                  <a:lnTo>
                    <a:pt x="78452" y="114751"/>
                  </a:lnTo>
                  <a:lnTo>
                    <a:pt x="78348" y="114662"/>
                  </a:lnTo>
                  <a:lnTo>
                    <a:pt x="78271" y="114572"/>
                  </a:lnTo>
                  <a:lnTo>
                    <a:pt x="78167" y="114572"/>
                  </a:lnTo>
                  <a:lnTo>
                    <a:pt x="78089" y="114542"/>
                  </a:lnTo>
                  <a:lnTo>
                    <a:pt x="77959" y="114512"/>
                  </a:lnTo>
                  <a:lnTo>
                    <a:pt x="77830" y="114423"/>
                  </a:lnTo>
                  <a:lnTo>
                    <a:pt x="77700" y="114363"/>
                  </a:lnTo>
                  <a:lnTo>
                    <a:pt x="77467" y="114095"/>
                  </a:lnTo>
                  <a:lnTo>
                    <a:pt x="77233" y="113827"/>
                  </a:lnTo>
                  <a:lnTo>
                    <a:pt x="77103" y="113677"/>
                  </a:lnTo>
                  <a:lnTo>
                    <a:pt x="76896" y="113528"/>
                  </a:lnTo>
                  <a:lnTo>
                    <a:pt x="76611" y="113379"/>
                  </a:lnTo>
                  <a:lnTo>
                    <a:pt x="76299" y="113290"/>
                  </a:lnTo>
                  <a:lnTo>
                    <a:pt x="75936" y="113200"/>
                  </a:lnTo>
                  <a:lnTo>
                    <a:pt x="75521" y="113141"/>
                  </a:lnTo>
                  <a:lnTo>
                    <a:pt x="75081" y="113111"/>
                  </a:lnTo>
                  <a:lnTo>
                    <a:pt x="74640" y="113081"/>
                  </a:lnTo>
                  <a:lnTo>
                    <a:pt x="74432" y="113081"/>
                  </a:lnTo>
                  <a:lnTo>
                    <a:pt x="74199" y="113021"/>
                  </a:lnTo>
                  <a:lnTo>
                    <a:pt x="74017" y="112962"/>
                  </a:lnTo>
                  <a:lnTo>
                    <a:pt x="73836" y="112902"/>
                  </a:lnTo>
                  <a:lnTo>
                    <a:pt x="73654" y="112813"/>
                  </a:lnTo>
                  <a:lnTo>
                    <a:pt x="73447" y="112723"/>
                  </a:lnTo>
                  <a:lnTo>
                    <a:pt x="73291" y="112574"/>
                  </a:lnTo>
                  <a:lnTo>
                    <a:pt x="73135" y="112455"/>
                  </a:lnTo>
                  <a:lnTo>
                    <a:pt x="72980" y="112276"/>
                  </a:lnTo>
                  <a:lnTo>
                    <a:pt x="72876" y="112127"/>
                  </a:lnTo>
                  <a:lnTo>
                    <a:pt x="72772" y="111948"/>
                  </a:lnTo>
                  <a:lnTo>
                    <a:pt x="72669" y="111769"/>
                  </a:lnTo>
                  <a:lnTo>
                    <a:pt x="72617" y="111560"/>
                  </a:lnTo>
                  <a:lnTo>
                    <a:pt x="72539" y="111381"/>
                  </a:lnTo>
                  <a:lnTo>
                    <a:pt x="72513" y="111172"/>
                  </a:lnTo>
                  <a:lnTo>
                    <a:pt x="72513" y="110964"/>
                  </a:lnTo>
                  <a:lnTo>
                    <a:pt x="72487" y="110009"/>
                  </a:lnTo>
                  <a:lnTo>
                    <a:pt x="72487" y="109055"/>
                  </a:lnTo>
                  <a:lnTo>
                    <a:pt x="72461" y="108190"/>
                  </a:lnTo>
                  <a:lnTo>
                    <a:pt x="72435" y="107504"/>
                  </a:lnTo>
                  <a:lnTo>
                    <a:pt x="72357" y="107206"/>
                  </a:lnTo>
                  <a:lnTo>
                    <a:pt x="72280" y="106878"/>
                  </a:lnTo>
                  <a:lnTo>
                    <a:pt x="72150" y="106520"/>
                  </a:lnTo>
                  <a:lnTo>
                    <a:pt x="71994" y="106133"/>
                  </a:lnTo>
                  <a:lnTo>
                    <a:pt x="71813" y="105745"/>
                  </a:lnTo>
                  <a:lnTo>
                    <a:pt x="71579" y="105357"/>
                  </a:lnTo>
                  <a:lnTo>
                    <a:pt x="71372" y="105000"/>
                  </a:lnTo>
                  <a:lnTo>
                    <a:pt x="71113" y="104642"/>
                  </a:lnTo>
                  <a:lnTo>
                    <a:pt x="70542" y="103926"/>
                  </a:lnTo>
                  <a:lnTo>
                    <a:pt x="69868" y="103240"/>
                  </a:lnTo>
                  <a:lnTo>
                    <a:pt x="69219" y="102554"/>
                  </a:lnTo>
                  <a:lnTo>
                    <a:pt x="68623" y="102047"/>
                  </a:lnTo>
                  <a:lnTo>
                    <a:pt x="68338" y="101868"/>
                  </a:lnTo>
                  <a:lnTo>
                    <a:pt x="68078" y="101600"/>
                  </a:lnTo>
                  <a:lnTo>
                    <a:pt x="67871" y="101361"/>
                  </a:lnTo>
                  <a:lnTo>
                    <a:pt x="67689" y="101123"/>
                  </a:lnTo>
                  <a:lnTo>
                    <a:pt x="67534" y="100825"/>
                  </a:lnTo>
                  <a:lnTo>
                    <a:pt x="67404" y="100586"/>
                  </a:lnTo>
                  <a:lnTo>
                    <a:pt x="67326" y="100347"/>
                  </a:lnTo>
                  <a:lnTo>
                    <a:pt x="67300" y="100139"/>
                  </a:lnTo>
                  <a:lnTo>
                    <a:pt x="67300" y="99930"/>
                  </a:lnTo>
                  <a:lnTo>
                    <a:pt x="67326" y="99751"/>
                  </a:lnTo>
                  <a:lnTo>
                    <a:pt x="67378" y="99572"/>
                  </a:lnTo>
                  <a:lnTo>
                    <a:pt x="67430" y="99423"/>
                  </a:lnTo>
                  <a:lnTo>
                    <a:pt x="67482" y="99274"/>
                  </a:lnTo>
                  <a:lnTo>
                    <a:pt x="67585" y="99184"/>
                  </a:lnTo>
                  <a:lnTo>
                    <a:pt x="67689" y="99095"/>
                  </a:lnTo>
                  <a:lnTo>
                    <a:pt x="67767" y="99065"/>
                  </a:lnTo>
                  <a:lnTo>
                    <a:pt x="67871" y="99065"/>
                  </a:lnTo>
                  <a:lnTo>
                    <a:pt x="67948" y="99065"/>
                  </a:lnTo>
                  <a:lnTo>
                    <a:pt x="68078" y="99125"/>
                  </a:lnTo>
                  <a:lnTo>
                    <a:pt x="68182" y="99184"/>
                  </a:lnTo>
                  <a:lnTo>
                    <a:pt x="68260" y="99274"/>
                  </a:lnTo>
                  <a:lnTo>
                    <a:pt x="68363" y="99363"/>
                  </a:lnTo>
                  <a:lnTo>
                    <a:pt x="68467" y="99453"/>
                  </a:lnTo>
                  <a:lnTo>
                    <a:pt x="68519" y="99602"/>
                  </a:lnTo>
                  <a:lnTo>
                    <a:pt x="68597" y="99721"/>
                  </a:lnTo>
                  <a:lnTo>
                    <a:pt x="68675" y="99811"/>
                  </a:lnTo>
                  <a:lnTo>
                    <a:pt x="68804" y="99840"/>
                  </a:lnTo>
                  <a:lnTo>
                    <a:pt x="68960" y="99900"/>
                  </a:lnTo>
                  <a:lnTo>
                    <a:pt x="69116" y="99900"/>
                  </a:lnTo>
                  <a:lnTo>
                    <a:pt x="69271" y="99840"/>
                  </a:lnTo>
                  <a:lnTo>
                    <a:pt x="69453" y="99811"/>
                  </a:lnTo>
                  <a:lnTo>
                    <a:pt x="69608" y="99721"/>
                  </a:lnTo>
                  <a:lnTo>
                    <a:pt x="69790" y="99572"/>
                  </a:lnTo>
                  <a:lnTo>
                    <a:pt x="69971" y="99393"/>
                  </a:lnTo>
                  <a:lnTo>
                    <a:pt x="70075" y="99214"/>
                  </a:lnTo>
                  <a:lnTo>
                    <a:pt x="70205" y="98946"/>
                  </a:lnTo>
                  <a:lnTo>
                    <a:pt x="70334" y="98707"/>
                  </a:lnTo>
                  <a:lnTo>
                    <a:pt x="70386" y="98409"/>
                  </a:lnTo>
                  <a:lnTo>
                    <a:pt x="70464" y="98170"/>
                  </a:lnTo>
                  <a:lnTo>
                    <a:pt x="70464" y="97872"/>
                  </a:lnTo>
                  <a:lnTo>
                    <a:pt x="70464" y="95755"/>
                  </a:lnTo>
                  <a:lnTo>
                    <a:pt x="70464" y="93608"/>
                  </a:lnTo>
                  <a:lnTo>
                    <a:pt x="70438" y="93638"/>
                  </a:lnTo>
                  <a:lnTo>
                    <a:pt x="70334" y="93638"/>
                  </a:lnTo>
                  <a:lnTo>
                    <a:pt x="70283" y="93578"/>
                  </a:lnTo>
                  <a:lnTo>
                    <a:pt x="70179" y="93489"/>
                  </a:lnTo>
                  <a:lnTo>
                    <a:pt x="69971" y="93220"/>
                  </a:lnTo>
                  <a:lnTo>
                    <a:pt x="69712" y="92892"/>
                  </a:lnTo>
                  <a:lnTo>
                    <a:pt x="69453" y="92415"/>
                  </a:lnTo>
                  <a:lnTo>
                    <a:pt x="69116" y="91968"/>
                  </a:lnTo>
                  <a:lnTo>
                    <a:pt x="68752" y="91461"/>
                  </a:lnTo>
                  <a:lnTo>
                    <a:pt x="68441" y="91043"/>
                  </a:lnTo>
                  <a:lnTo>
                    <a:pt x="68260" y="90834"/>
                  </a:lnTo>
                  <a:lnTo>
                    <a:pt x="68078" y="90506"/>
                  </a:lnTo>
                  <a:lnTo>
                    <a:pt x="67897" y="90149"/>
                  </a:lnTo>
                  <a:lnTo>
                    <a:pt x="67741" y="89731"/>
                  </a:lnTo>
                  <a:lnTo>
                    <a:pt x="67559" y="89224"/>
                  </a:lnTo>
                  <a:lnTo>
                    <a:pt x="67404" y="88747"/>
                  </a:lnTo>
                  <a:lnTo>
                    <a:pt x="67274" y="88210"/>
                  </a:lnTo>
                  <a:lnTo>
                    <a:pt x="67145" y="87733"/>
                  </a:lnTo>
                  <a:lnTo>
                    <a:pt x="66704" y="85646"/>
                  </a:lnTo>
                  <a:lnTo>
                    <a:pt x="66626" y="85139"/>
                  </a:lnTo>
                  <a:lnTo>
                    <a:pt x="66548" y="84632"/>
                  </a:lnTo>
                  <a:lnTo>
                    <a:pt x="66522" y="84125"/>
                  </a:lnTo>
                  <a:lnTo>
                    <a:pt x="66496" y="83707"/>
                  </a:lnTo>
                  <a:lnTo>
                    <a:pt x="66522" y="83290"/>
                  </a:lnTo>
                  <a:lnTo>
                    <a:pt x="66548" y="82932"/>
                  </a:lnTo>
                  <a:lnTo>
                    <a:pt x="66652" y="82693"/>
                  </a:lnTo>
                  <a:lnTo>
                    <a:pt x="66730" y="82514"/>
                  </a:lnTo>
                  <a:lnTo>
                    <a:pt x="66859" y="82395"/>
                  </a:lnTo>
                  <a:lnTo>
                    <a:pt x="67067" y="82365"/>
                  </a:lnTo>
                  <a:lnTo>
                    <a:pt x="67248" y="82365"/>
                  </a:lnTo>
                  <a:lnTo>
                    <a:pt x="67456" y="82455"/>
                  </a:lnTo>
                  <a:lnTo>
                    <a:pt x="67715" y="82544"/>
                  </a:lnTo>
                  <a:lnTo>
                    <a:pt x="67923" y="82693"/>
                  </a:lnTo>
                  <a:lnTo>
                    <a:pt x="68182" y="82902"/>
                  </a:lnTo>
                  <a:lnTo>
                    <a:pt x="68441" y="83170"/>
                  </a:lnTo>
                  <a:lnTo>
                    <a:pt x="68960" y="83767"/>
                  </a:lnTo>
                  <a:lnTo>
                    <a:pt x="69582" y="84483"/>
                  </a:lnTo>
                  <a:lnTo>
                    <a:pt x="70231" y="85228"/>
                  </a:lnTo>
                  <a:lnTo>
                    <a:pt x="70827" y="85914"/>
                  </a:lnTo>
                  <a:lnTo>
                    <a:pt x="71113" y="86212"/>
                  </a:lnTo>
                  <a:lnTo>
                    <a:pt x="71424" y="86421"/>
                  </a:lnTo>
                  <a:lnTo>
                    <a:pt x="71709" y="86600"/>
                  </a:lnTo>
                  <a:lnTo>
                    <a:pt x="72020" y="86719"/>
                  </a:lnTo>
                  <a:lnTo>
                    <a:pt x="72331" y="86779"/>
                  </a:lnTo>
                  <a:lnTo>
                    <a:pt x="72617" y="86779"/>
                  </a:lnTo>
                  <a:lnTo>
                    <a:pt x="72746" y="86749"/>
                  </a:lnTo>
                  <a:lnTo>
                    <a:pt x="72876" y="86719"/>
                  </a:lnTo>
                  <a:lnTo>
                    <a:pt x="72954" y="86630"/>
                  </a:lnTo>
                  <a:lnTo>
                    <a:pt x="73058" y="86570"/>
                  </a:lnTo>
                  <a:lnTo>
                    <a:pt x="73239" y="86361"/>
                  </a:lnTo>
                  <a:lnTo>
                    <a:pt x="73421" y="86033"/>
                  </a:lnTo>
                  <a:lnTo>
                    <a:pt x="73576" y="85646"/>
                  </a:lnTo>
                  <a:lnTo>
                    <a:pt x="73706" y="85198"/>
                  </a:lnTo>
                  <a:lnTo>
                    <a:pt x="73810" y="84751"/>
                  </a:lnTo>
                  <a:lnTo>
                    <a:pt x="73888" y="84214"/>
                  </a:lnTo>
                  <a:lnTo>
                    <a:pt x="73913" y="83707"/>
                  </a:lnTo>
                  <a:lnTo>
                    <a:pt x="73913" y="83170"/>
                  </a:lnTo>
                  <a:lnTo>
                    <a:pt x="73862" y="80367"/>
                  </a:lnTo>
                  <a:lnTo>
                    <a:pt x="73862" y="80099"/>
                  </a:lnTo>
                  <a:lnTo>
                    <a:pt x="73888" y="79860"/>
                  </a:lnTo>
                  <a:lnTo>
                    <a:pt x="73913" y="79592"/>
                  </a:lnTo>
                  <a:lnTo>
                    <a:pt x="73965" y="79353"/>
                  </a:lnTo>
                  <a:lnTo>
                    <a:pt x="74017" y="79145"/>
                  </a:lnTo>
                  <a:lnTo>
                    <a:pt x="74121" y="78936"/>
                  </a:lnTo>
                  <a:lnTo>
                    <a:pt x="74199" y="78727"/>
                  </a:lnTo>
                  <a:lnTo>
                    <a:pt x="74303" y="78548"/>
                  </a:lnTo>
                  <a:lnTo>
                    <a:pt x="74406" y="78369"/>
                  </a:lnTo>
                  <a:lnTo>
                    <a:pt x="74510" y="78250"/>
                  </a:lnTo>
                  <a:lnTo>
                    <a:pt x="74640" y="78101"/>
                  </a:lnTo>
                  <a:lnTo>
                    <a:pt x="74769" y="77982"/>
                  </a:lnTo>
                  <a:lnTo>
                    <a:pt x="74925" y="77922"/>
                  </a:lnTo>
                  <a:lnTo>
                    <a:pt x="75081" y="77833"/>
                  </a:lnTo>
                  <a:lnTo>
                    <a:pt x="75236" y="77803"/>
                  </a:lnTo>
                  <a:lnTo>
                    <a:pt x="75392" y="77803"/>
                  </a:lnTo>
                  <a:lnTo>
                    <a:pt x="75703" y="77773"/>
                  </a:lnTo>
                  <a:lnTo>
                    <a:pt x="75988" y="77743"/>
                  </a:lnTo>
                  <a:lnTo>
                    <a:pt x="76248" y="77624"/>
                  </a:lnTo>
                  <a:lnTo>
                    <a:pt x="76455" y="77534"/>
                  </a:lnTo>
                  <a:lnTo>
                    <a:pt x="76611" y="77385"/>
                  </a:lnTo>
                  <a:lnTo>
                    <a:pt x="76740" y="77206"/>
                  </a:lnTo>
                  <a:lnTo>
                    <a:pt x="76766" y="77117"/>
                  </a:lnTo>
                  <a:lnTo>
                    <a:pt x="76792" y="77027"/>
                  </a:lnTo>
                  <a:lnTo>
                    <a:pt x="76792" y="76938"/>
                  </a:lnTo>
                  <a:lnTo>
                    <a:pt x="76792" y="76848"/>
                  </a:lnTo>
                  <a:lnTo>
                    <a:pt x="76663" y="76371"/>
                  </a:lnTo>
                  <a:lnTo>
                    <a:pt x="76507" y="75775"/>
                  </a:lnTo>
                  <a:lnTo>
                    <a:pt x="76325" y="75119"/>
                  </a:lnTo>
                  <a:lnTo>
                    <a:pt x="76144" y="74493"/>
                  </a:lnTo>
                  <a:lnTo>
                    <a:pt x="76014" y="74224"/>
                  </a:lnTo>
                  <a:lnTo>
                    <a:pt x="75885" y="73956"/>
                  </a:lnTo>
                  <a:lnTo>
                    <a:pt x="75703" y="73717"/>
                  </a:lnTo>
                  <a:lnTo>
                    <a:pt x="75521" y="73508"/>
                  </a:lnTo>
                  <a:lnTo>
                    <a:pt x="75340" y="73330"/>
                  </a:lnTo>
                  <a:lnTo>
                    <a:pt x="75132" y="73210"/>
                  </a:lnTo>
                  <a:lnTo>
                    <a:pt x="74925" y="73151"/>
                  </a:lnTo>
                  <a:lnTo>
                    <a:pt x="74743" y="73091"/>
                  </a:lnTo>
                  <a:lnTo>
                    <a:pt x="74640" y="73091"/>
                  </a:lnTo>
                  <a:lnTo>
                    <a:pt x="74562" y="73031"/>
                  </a:lnTo>
                  <a:lnTo>
                    <a:pt x="74458" y="73001"/>
                  </a:lnTo>
                  <a:lnTo>
                    <a:pt x="74354" y="72882"/>
                  </a:lnTo>
                  <a:lnTo>
                    <a:pt x="74199" y="72673"/>
                  </a:lnTo>
                  <a:lnTo>
                    <a:pt x="74069" y="72375"/>
                  </a:lnTo>
                  <a:lnTo>
                    <a:pt x="73965" y="72017"/>
                  </a:lnTo>
                  <a:lnTo>
                    <a:pt x="73888" y="71600"/>
                  </a:lnTo>
                  <a:lnTo>
                    <a:pt x="73836" y="71123"/>
                  </a:lnTo>
                  <a:lnTo>
                    <a:pt x="73810" y="70616"/>
                  </a:lnTo>
                  <a:lnTo>
                    <a:pt x="73836" y="70377"/>
                  </a:lnTo>
                  <a:lnTo>
                    <a:pt x="73862" y="70168"/>
                  </a:lnTo>
                  <a:lnTo>
                    <a:pt x="73888" y="69900"/>
                  </a:lnTo>
                  <a:lnTo>
                    <a:pt x="73965" y="69691"/>
                  </a:lnTo>
                  <a:lnTo>
                    <a:pt x="74043" y="69483"/>
                  </a:lnTo>
                  <a:lnTo>
                    <a:pt x="74147" y="69274"/>
                  </a:lnTo>
                  <a:lnTo>
                    <a:pt x="74251" y="69095"/>
                  </a:lnTo>
                  <a:lnTo>
                    <a:pt x="74354" y="68916"/>
                  </a:lnTo>
                  <a:lnTo>
                    <a:pt x="74484" y="68767"/>
                  </a:lnTo>
                  <a:lnTo>
                    <a:pt x="74640" y="68618"/>
                  </a:lnTo>
                  <a:lnTo>
                    <a:pt x="74795" y="68469"/>
                  </a:lnTo>
                  <a:lnTo>
                    <a:pt x="74951" y="68379"/>
                  </a:lnTo>
                  <a:lnTo>
                    <a:pt x="75106" y="68290"/>
                  </a:lnTo>
                  <a:lnTo>
                    <a:pt x="75288" y="68230"/>
                  </a:lnTo>
                  <a:lnTo>
                    <a:pt x="75496" y="68200"/>
                  </a:lnTo>
                  <a:lnTo>
                    <a:pt x="75677" y="68200"/>
                  </a:lnTo>
                  <a:lnTo>
                    <a:pt x="76092" y="68141"/>
                  </a:lnTo>
                  <a:lnTo>
                    <a:pt x="76507" y="68111"/>
                  </a:lnTo>
                  <a:lnTo>
                    <a:pt x="76974" y="68051"/>
                  </a:lnTo>
                  <a:lnTo>
                    <a:pt x="77492" y="67932"/>
                  </a:lnTo>
                  <a:lnTo>
                    <a:pt x="77959" y="67783"/>
                  </a:lnTo>
                  <a:lnTo>
                    <a:pt x="78400" y="67634"/>
                  </a:lnTo>
                  <a:lnTo>
                    <a:pt x="78841" y="67514"/>
                  </a:lnTo>
                  <a:lnTo>
                    <a:pt x="79204" y="67335"/>
                  </a:lnTo>
                  <a:lnTo>
                    <a:pt x="79930" y="66918"/>
                  </a:lnTo>
                  <a:lnTo>
                    <a:pt x="80605" y="66471"/>
                  </a:lnTo>
                  <a:lnTo>
                    <a:pt x="80916" y="66232"/>
                  </a:lnTo>
                  <a:lnTo>
                    <a:pt x="81201" y="66023"/>
                  </a:lnTo>
                  <a:lnTo>
                    <a:pt x="81409" y="65815"/>
                  </a:lnTo>
                  <a:lnTo>
                    <a:pt x="81616" y="65636"/>
                  </a:lnTo>
                  <a:lnTo>
                    <a:pt x="81798" y="65457"/>
                  </a:lnTo>
                  <a:lnTo>
                    <a:pt x="82005" y="65278"/>
                  </a:lnTo>
                  <a:lnTo>
                    <a:pt x="82264" y="65129"/>
                  </a:lnTo>
                  <a:lnTo>
                    <a:pt x="82524" y="65039"/>
                  </a:lnTo>
                  <a:lnTo>
                    <a:pt x="82783" y="64920"/>
                  </a:lnTo>
                  <a:lnTo>
                    <a:pt x="83120" y="64860"/>
                  </a:lnTo>
                  <a:lnTo>
                    <a:pt x="83380" y="64771"/>
                  </a:lnTo>
                  <a:lnTo>
                    <a:pt x="83665" y="64771"/>
                  </a:lnTo>
                  <a:lnTo>
                    <a:pt x="83950" y="64741"/>
                  </a:lnTo>
                  <a:lnTo>
                    <a:pt x="84313" y="64622"/>
                  </a:lnTo>
                  <a:lnTo>
                    <a:pt x="84702" y="64473"/>
                  </a:lnTo>
                  <a:lnTo>
                    <a:pt x="85117" y="64294"/>
                  </a:lnTo>
                  <a:lnTo>
                    <a:pt x="85532" y="64085"/>
                  </a:lnTo>
                  <a:lnTo>
                    <a:pt x="85947" y="63846"/>
                  </a:lnTo>
                  <a:lnTo>
                    <a:pt x="86362" y="63548"/>
                  </a:lnTo>
                  <a:lnTo>
                    <a:pt x="86751" y="63220"/>
                  </a:lnTo>
                  <a:lnTo>
                    <a:pt x="89656" y="60715"/>
                  </a:lnTo>
                  <a:lnTo>
                    <a:pt x="90045" y="60387"/>
                  </a:lnTo>
                  <a:lnTo>
                    <a:pt x="90382" y="59970"/>
                  </a:lnTo>
                  <a:lnTo>
                    <a:pt x="90667" y="59493"/>
                  </a:lnTo>
                  <a:lnTo>
                    <a:pt x="90953" y="58986"/>
                  </a:lnTo>
                  <a:lnTo>
                    <a:pt x="91160" y="58479"/>
                  </a:lnTo>
                  <a:lnTo>
                    <a:pt x="91316" y="57942"/>
                  </a:lnTo>
                  <a:lnTo>
                    <a:pt x="91393" y="57703"/>
                  </a:lnTo>
                  <a:lnTo>
                    <a:pt x="91445" y="57435"/>
                  </a:lnTo>
                  <a:lnTo>
                    <a:pt x="91471" y="57196"/>
                  </a:lnTo>
                  <a:lnTo>
                    <a:pt x="91471" y="56958"/>
                  </a:lnTo>
                  <a:lnTo>
                    <a:pt x="91471" y="52127"/>
                  </a:lnTo>
                  <a:lnTo>
                    <a:pt x="91471" y="50218"/>
                  </a:lnTo>
                  <a:lnTo>
                    <a:pt x="91445" y="49115"/>
                  </a:lnTo>
                  <a:lnTo>
                    <a:pt x="91316" y="47982"/>
                  </a:lnTo>
                  <a:lnTo>
                    <a:pt x="91264" y="47445"/>
                  </a:lnTo>
                  <a:lnTo>
                    <a:pt x="91186" y="46968"/>
                  </a:lnTo>
                  <a:lnTo>
                    <a:pt x="91108" y="46520"/>
                  </a:lnTo>
                  <a:lnTo>
                    <a:pt x="91004" y="46163"/>
                  </a:lnTo>
                  <a:lnTo>
                    <a:pt x="90797" y="45506"/>
                  </a:lnTo>
                  <a:lnTo>
                    <a:pt x="90564" y="44761"/>
                  </a:lnTo>
                  <a:lnTo>
                    <a:pt x="90356" y="44045"/>
                  </a:lnTo>
                  <a:lnTo>
                    <a:pt x="90175" y="43479"/>
                  </a:lnTo>
                  <a:lnTo>
                    <a:pt x="90097" y="43240"/>
                  </a:lnTo>
                  <a:lnTo>
                    <a:pt x="90071" y="42942"/>
                  </a:lnTo>
                  <a:lnTo>
                    <a:pt x="90071" y="42584"/>
                  </a:lnTo>
                  <a:lnTo>
                    <a:pt x="90071" y="42256"/>
                  </a:lnTo>
                  <a:lnTo>
                    <a:pt x="90097" y="41898"/>
                  </a:lnTo>
                  <a:lnTo>
                    <a:pt x="90175" y="41570"/>
                  </a:lnTo>
                  <a:lnTo>
                    <a:pt x="90252" y="41212"/>
                  </a:lnTo>
                  <a:lnTo>
                    <a:pt x="90356" y="40944"/>
                  </a:lnTo>
                  <a:lnTo>
                    <a:pt x="90460" y="40616"/>
                  </a:lnTo>
                  <a:lnTo>
                    <a:pt x="90486" y="40288"/>
                  </a:lnTo>
                  <a:lnTo>
                    <a:pt x="90486" y="39930"/>
                  </a:lnTo>
                  <a:lnTo>
                    <a:pt x="90408" y="39542"/>
                  </a:lnTo>
                  <a:lnTo>
                    <a:pt x="90330" y="39184"/>
                  </a:lnTo>
                  <a:lnTo>
                    <a:pt x="90200" y="38827"/>
                  </a:lnTo>
                  <a:lnTo>
                    <a:pt x="90019" y="38469"/>
                  </a:lnTo>
                  <a:lnTo>
                    <a:pt x="89786" y="38170"/>
                  </a:lnTo>
                  <a:lnTo>
                    <a:pt x="89319" y="37604"/>
                  </a:lnTo>
                  <a:lnTo>
                    <a:pt x="88904" y="37067"/>
                  </a:lnTo>
                  <a:lnTo>
                    <a:pt x="88541" y="36620"/>
                  </a:lnTo>
                  <a:lnTo>
                    <a:pt x="88333" y="36351"/>
                  </a:lnTo>
                  <a:lnTo>
                    <a:pt x="88255" y="36232"/>
                  </a:lnTo>
                  <a:lnTo>
                    <a:pt x="88229" y="36083"/>
                  </a:lnTo>
                  <a:lnTo>
                    <a:pt x="88255" y="35934"/>
                  </a:lnTo>
                  <a:lnTo>
                    <a:pt x="88281" y="35755"/>
                  </a:lnTo>
                  <a:lnTo>
                    <a:pt x="88385" y="35606"/>
                  </a:lnTo>
                  <a:lnTo>
                    <a:pt x="88489" y="35397"/>
                  </a:lnTo>
                  <a:lnTo>
                    <a:pt x="88593" y="35218"/>
                  </a:lnTo>
                  <a:lnTo>
                    <a:pt x="88748" y="35039"/>
                  </a:lnTo>
                  <a:lnTo>
                    <a:pt x="89137" y="34681"/>
                  </a:lnTo>
                  <a:lnTo>
                    <a:pt x="89552" y="34383"/>
                  </a:lnTo>
                  <a:lnTo>
                    <a:pt x="89889" y="34145"/>
                  </a:lnTo>
                  <a:lnTo>
                    <a:pt x="90175" y="33966"/>
                  </a:lnTo>
                  <a:lnTo>
                    <a:pt x="90538" y="33936"/>
                  </a:lnTo>
                  <a:lnTo>
                    <a:pt x="91134" y="33906"/>
                  </a:lnTo>
                  <a:lnTo>
                    <a:pt x="91886" y="33936"/>
                  </a:lnTo>
                  <a:lnTo>
                    <a:pt x="92690" y="33966"/>
                  </a:lnTo>
                  <a:lnTo>
                    <a:pt x="92872" y="33996"/>
                  </a:lnTo>
                  <a:lnTo>
                    <a:pt x="93079" y="34085"/>
                  </a:lnTo>
                  <a:lnTo>
                    <a:pt x="93261" y="34145"/>
                  </a:lnTo>
                  <a:lnTo>
                    <a:pt x="93416" y="34204"/>
                  </a:lnTo>
                  <a:lnTo>
                    <a:pt x="93598" y="34324"/>
                  </a:lnTo>
                  <a:lnTo>
                    <a:pt x="93728" y="34443"/>
                  </a:lnTo>
                  <a:lnTo>
                    <a:pt x="93883" y="34592"/>
                  </a:lnTo>
                  <a:lnTo>
                    <a:pt x="94013" y="34711"/>
                  </a:lnTo>
                  <a:lnTo>
                    <a:pt x="94143" y="34890"/>
                  </a:lnTo>
                  <a:lnTo>
                    <a:pt x="94220" y="35039"/>
                  </a:lnTo>
                  <a:lnTo>
                    <a:pt x="94298" y="35218"/>
                  </a:lnTo>
                  <a:lnTo>
                    <a:pt x="94350" y="35427"/>
                  </a:lnTo>
                  <a:lnTo>
                    <a:pt x="94402" y="35606"/>
                  </a:lnTo>
                  <a:lnTo>
                    <a:pt x="94454" y="35785"/>
                  </a:lnTo>
                  <a:lnTo>
                    <a:pt x="94454" y="36023"/>
                  </a:lnTo>
                  <a:lnTo>
                    <a:pt x="94454" y="36232"/>
                  </a:lnTo>
                  <a:lnTo>
                    <a:pt x="94454" y="36650"/>
                  </a:lnTo>
                  <a:lnTo>
                    <a:pt x="94480" y="37097"/>
                  </a:lnTo>
                  <a:lnTo>
                    <a:pt x="94532" y="37544"/>
                  </a:lnTo>
                  <a:lnTo>
                    <a:pt x="94635" y="37992"/>
                  </a:lnTo>
                  <a:lnTo>
                    <a:pt x="94791" y="38379"/>
                  </a:lnTo>
                  <a:lnTo>
                    <a:pt x="94947" y="38737"/>
                  </a:lnTo>
                  <a:lnTo>
                    <a:pt x="95154" y="39065"/>
                  </a:lnTo>
                  <a:lnTo>
                    <a:pt x="95387" y="39304"/>
                  </a:lnTo>
                  <a:lnTo>
                    <a:pt x="95595" y="39572"/>
                  </a:lnTo>
                  <a:lnTo>
                    <a:pt x="95854" y="39900"/>
                  </a:lnTo>
                  <a:lnTo>
                    <a:pt x="96062" y="40228"/>
                  </a:lnTo>
                  <a:lnTo>
                    <a:pt x="96295" y="40586"/>
                  </a:lnTo>
                  <a:lnTo>
                    <a:pt x="96477" y="40974"/>
                  </a:lnTo>
                  <a:lnTo>
                    <a:pt x="96632" y="41361"/>
                  </a:lnTo>
                  <a:lnTo>
                    <a:pt x="96762" y="41719"/>
                  </a:lnTo>
                  <a:lnTo>
                    <a:pt x="96840" y="42107"/>
                  </a:lnTo>
                  <a:lnTo>
                    <a:pt x="96969" y="42435"/>
                  </a:lnTo>
                  <a:lnTo>
                    <a:pt x="97099" y="42763"/>
                  </a:lnTo>
                  <a:lnTo>
                    <a:pt x="97255" y="43091"/>
                  </a:lnTo>
                  <a:lnTo>
                    <a:pt x="97436" y="43330"/>
                  </a:lnTo>
                  <a:lnTo>
                    <a:pt x="97670" y="43568"/>
                  </a:lnTo>
                  <a:lnTo>
                    <a:pt x="97877" y="43747"/>
                  </a:lnTo>
                  <a:lnTo>
                    <a:pt x="98137" y="43866"/>
                  </a:lnTo>
                  <a:lnTo>
                    <a:pt x="98344" y="43926"/>
                  </a:lnTo>
                  <a:lnTo>
                    <a:pt x="98577" y="43926"/>
                  </a:lnTo>
                  <a:lnTo>
                    <a:pt x="98785" y="43836"/>
                  </a:lnTo>
                  <a:lnTo>
                    <a:pt x="98966" y="43687"/>
                  </a:lnTo>
                  <a:lnTo>
                    <a:pt x="99122" y="43479"/>
                  </a:lnTo>
                  <a:lnTo>
                    <a:pt x="99278" y="43270"/>
                  </a:lnTo>
                  <a:lnTo>
                    <a:pt x="99381" y="42972"/>
                  </a:lnTo>
                  <a:lnTo>
                    <a:pt x="99433" y="42644"/>
                  </a:lnTo>
                  <a:lnTo>
                    <a:pt x="99485" y="42345"/>
                  </a:lnTo>
                  <a:lnTo>
                    <a:pt x="99485" y="41481"/>
                  </a:lnTo>
                  <a:lnTo>
                    <a:pt x="99537" y="40437"/>
                  </a:lnTo>
                  <a:lnTo>
                    <a:pt x="99563" y="39304"/>
                  </a:lnTo>
                  <a:lnTo>
                    <a:pt x="99667" y="38230"/>
                  </a:lnTo>
                  <a:lnTo>
                    <a:pt x="99719" y="37186"/>
                  </a:lnTo>
                  <a:lnTo>
                    <a:pt x="99719" y="36083"/>
                  </a:lnTo>
                  <a:lnTo>
                    <a:pt x="99719" y="35039"/>
                  </a:lnTo>
                  <a:lnTo>
                    <a:pt x="99667" y="34174"/>
                  </a:lnTo>
                  <a:lnTo>
                    <a:pt x="99641" y="33817"/>
                  </a:lnTo>
                  <a:lnTo>
                    <a:pt x="99693" y="33459"/>
                  </a:lnTo>
                  <a:lnTo>
                    <a:pt x="99744" y="33131"/>
                  </a:lnTo>
                  <a:lnTo>
                    <a:pt x="99874" y="32833"/>
                  </a:lnTo>
                  <a:lnTo>
                    <a:pt x="100030" y="32504"/>
                  </a:lnTo>
                  <a:lnTo>
                    <a:pt x="100211" y="32236"/>
                  </a:lnTo>
                  <a:lnTo>
                    <a:pt x="100445" y="31998"/>
                  </a:lnTo>
                  <a:lnTo>
                    <a:pt x="100704" y="31848"/>
                  </a:lnTo>
                  <a:lnTo>
                    <a:pt x="101326" y="31520"/>
                  </a:lnTo>
                  <a:lnTo>
                    <a:pt x="102156" y="31133"/>
                  </a:lnTo>
                  <a:lnTo>
                    <a:pt x="103064" y="30685"/>
                  </a:lnTo>
                  <a:lnTo>
                    <a:pt x="103972" y="30298"/>
                  </a:lnTo>
                  <a:lnTo>
                    <a:pt x="104802" y="29940"/>
                  </a:lnTo>
                  <a:lnTo>
                    <a:pt x="105709" y="29552"/>
                  </a:lnTo>
                  <a:lnTo>
                    <a:pt x="106669" y="29105"/>
                  </a:lnTo>
                  <a:lnTo>
                    <a:pt x="107473" y="28687"/>
                  </a:lnTo>
                  <a:lnTo>
                    <a:pt x="108121" y="28330"/>
                  </a:lnTo>
                  <a:lnTo>
                    <a:pt x="108381" y="28121"/>
                  </a:lnTo>
                  <a:lnTo>
                    <a:pt x="108614" y="27823"/>
                  </a:lnTo>
                  <a:lnTo>
                    <a:pt x="108848" y="27465"/>
                  </a:lnTo>
                  <a:lnTo>
                    <a:pt x="109055" y="27047"/>
                  </a:lnTo>
                  <a:lnTo>
                    <a:pt x="109288" y="26570"/>
                  </a:lnTo>
                  <a:lnTo>
                    <a:pt x="109444" y="26063"/>
                  </a:lnTo>
                  <a:lnTo>
                    <a:pt x="109600" y="25556"/>
                  </a:lnTo>
                  <a:lnTo>
                    <a:pt x="109677" y="25019"/>
                  </a:lnTo>
                  <a:lnTo>
                    <a:pt x="109677" y="24960"/>
                  </a:lnTo>
                  <a:lnTo>
                    <a:pt x="109755" y="24453"/>
                  </a:lnTo>
                  <a:lnTo>
                    <a:pt x="109781" y="23946"/>
                  </a:lnTo>
                  <a:lnTo>
                    <a:pt x="109781" y="23528"/>
                  </a:lnTo>
                  <a:lnTo>
                    <a:pt x="109755" y="23081"/>
                  </a:lnTo>
                  <a:lnTo>
                    <a:pt x="109677" y="22723"/>
                  </a:lnTo>
                  <a:lnTo>
                    <a:pt x="109600" y="22455"/>
                  </a:lnTo>
                  <a:lnTo>
                    <a:pt x="109522" y="22335"/>
                  </a:lnTo>
                  <a:lnTo>
                    <a:pt x="109470" y="22216"/>
                  </a:lnTo>
                  <a:lnTo>
                    <a:pt x="109392" y="22157"/>
                  </a:lnTo>
                  <a:lnTo>
                    <a:pt x="109314" y="22127"/>
                  </a:lnTo>
                  <a:lnTo>
                    <a:pt x="108899" y="22007"/>
                  </a:lnTo>
                  <a:lnTo>
                    <a:pt x="108355" y="21888"/>
                  </a:lnTo>
                  <a:lnTo>
                    <a:pt x="107655" y="21829"/>
                  </a:lnTo>
                  <a:lnTo>
                    <a:pt x="107006" y="21799"/>
                  </a:lnTo>
                  <a:lnTo>
                    <a:pt x="106669" y="21799"/>
                  </a:lnTo>
                  <a:lnTo>
                    <a:pt x="106332" y="21829"/>
                  </a:lnTo>
                  <a:lnTo>
                    <a:pt x="105995" y="21888"/>
                  </a:lnTo>
                  <a:lnTo>
                    <a:pt x="105684" y="21948"/>
                  </a:lnTo>
                  <a:lnTo>
                    <a:pt x="105398" y="22037"/>
                  </a:lnTo>
                  <a:lnTo>
                    <a:pt x="105165" y="22127"/>
                  </a:lnTo>
                  <a:lnTo>
                    <a:pt x="104931" y="22216"/>
                  </a:lnTo>
                  <a:lnTo>
                    <a:pt x="104750" y="22335"/>
                  </a:lnTo>
                  <a:lnTo>
                    <a:pt x="104594" y="22455"/>
                  </a:lnTo>
                  <a:lnTo>
                    <a:pt x="104387" y="22544"/>
                  </a:lnTo>
                  <a:lnTo>
                    <a:pt x="104127" y="22634"/>
                  </a:lnTo>
                  <a:lnTo>
                    <a:pt x="103842" y="22693"/>
                  </a:lnTo>
                  <a:lnTo>
                    <a:pt x="103531" y="22723"/>
                  </a:lnTo>
                  <a:lnTo>
                    <a:pt x="103194" y="22753"/>
                  </a:lnTo>
                  <a:lnTo>
                    <a:pt x="102883" y="22753"/>
                  </a:lnTo>
                  <a:lnTo>
                    <a:pt x="102545" y="22753"/>
                  </a:lnTo>
                  <a:lnTo>
                    <a:pt x="102234" y="22723"/>
                  </a:lnTo>
                  <a:lnTo>
                    <a:pt x="101897" y="22634"/>
                  </a:lnTo>
                  <a:lnTo>
                    <a:pt x="101586" y="22514"/>
                  </a:lnTo>
                  <a:lnTo>
                    <a:pt x="101352" y="22335"/>
                  </a:lnTo>
                  <a:lnTo>
                    <a:pt x="101093" y="22157"/>
                  </a:lnTo>
                  <a:lnTo>
                    <a:pt x="100912" y="21948"/>
                  </a:lnTo>
                  <a:lnTo>
                    <a:pt x="100756" y="21709"/>
                  </a:lnTo>
                  <a:lnTo>
                    <a:pt x="100652" y="21471"/>
                  </a:lnTo>
                  <a:lnTo>
                    <a:pt x="100626" y="21232"/>
                  </a:lnTo>
                  <a:lnTo>
                    <a:pt x="100626" y="20964"/>
                  </a:lnTo>
                  <a:lnTo>
                    <a:pt x="100626" y="20695"/>
                  </a:lnTo>
                  <a:lnTo>
                    <a:pt x="100652" y="20427"/>
                  </a:lnTo>
                  <a:lnTo>
                    <a:pt x="100730" y="20188"/>
                  </a:lnTo>
                  <a:lnTo>
                    <a:pt x="100808" y="19920"/>
                  </a:lnTo>
                  <a:lnTo>
                    <a:pt x="100912" y="19711"/>
                  </a:lnTo>
                  <a:lnTo>
                    <a:pt x="101041" y="19562"/>
                  </a:lnTo>
                  <a:lnTo>
                    <a:pt x="101197" y="19383"/>
                  </a:lnTo>
                  <a:lnTo>
                    <a:pt x="101404" y="19234"/>
                  </a:lnTo>
                  <a:lnTo>
                    <a:pt x="101638" y="19115"/>
                  </a:lnTo>
                  <a:lnTo>
                    <a:pt x="101871" y="18966"/>
                  </a:lnTo>
                  <a:lnTo>
                    <a:pt x="102130" y="18846"/>
                  </a:lnTo>
                  <a:lnTo>
                    <a:pt x="102390" y="18757"/>
                  </a:lnTo>
                  <a:lnTo>
                    <a:pt x="102649" y="18638"/>
                  </a:lnTo>
                  <a:lnTo>
                    <a:pt x="102909" y="18608"/>
                  </a:lnTo>
                  <a:lnTo>
                    <a:pt x="103168" y="18518"/>
                  </a:lnTo>
                  <a:lnTo>
                    <a:pt x="103375" y="18429"/>
                  </a:lnTo>
                  <a:lnTo>
                    <a:pt x="103583" y="18310"/>
                  </a:lnTo>
                  <a:lnTo>
                    <a:pt x="103764" y="18161"/>
                  </a:lnTo>
                  <a:lnTo>
                    <a:pt x="103920" y="17982"/>
                  </a:lnTo>
                  <a:lnTo>
                    <a:pt x="104024" y="17803"/>
                  </a:lnTo>
                  <a:lnTo>
                    <a:pt x="104102" y="17624"/>
                  </a:lnTo>
                  <a:lnTo>
                    <a:pt x="104127" y="17415"/>
                  </a:lnTo>
                  <a:lnTo>
                    <a:pt x="104102" y="17206"/>
                  </a:lnTo>
                  <a:lnTo>
                    <a:pt x="104024" y="16878"/>
                  </a:lnTo>
                  <a:lnTo>
                    <a:pt x="103972" y="16520"/>
                  </a:lnTo>
                  <a:lnTo>
                    <a:pt x="103868" y="16133"/>
                  </a:lnTo>
                  <a:lnTo>
                    <a:pt x="103583" y="15238"/>
                  </a:lnTo>
                  <a:lnTo>
                    <a:pt x="103272" y="14314"/>
                  </a:lnTo>
                  <a:lnTo>
                    <a:pt x="103064" y="13866"/>
                  </a:lnTo>
                  <a:lnTo>
                    <a:pt x="102779" y="13389"/>
                  </a:lnTo>
                  <a:lnTo>
                    <a:pt x="102468" y="12972"/>
                  </a:lnTo>
                  <a:lnTo>
                    <a:pt x="102130" y="12524"/>
                  </a:lnTo>
                  <a:lnTo>
                    <a:pt x="101716" y="12107"/>
                  </a:lnTo>
                  <a:lnTo>
                    <a:pt x="101326" y="11749"/>
                  </a:lnTo>
                  <a:lnTo>
                    <a:pt x="100912" y="11451"/>
                  </a:lnTo>
                  <a:lnTo>
                    <a:pt x="100497" y="11212"/>
                  </a:lnTo>
                  <a:lnTo>
                    <a:pt x="100056" y="10974"/>
                  </a:lnTo>
                  <a:lnTo>
                    <a:pt x="99589" y="10705"/>
                  </a:lnTo>
                  <a:lnTo>
                    <a:pt x="99122" y="10347"/>
                  </a:lnTo>
                  <a:lnTo>
                    <a:pt x="98655" y="9990"/>
                  </a:lnTo>
                  <a:lnTo>
                    <a:pt x="98188" y="9572"/>
                  </a:lnTo>
                  <a:lnTo>
                    <a:pt x="97748" y="9184"/>
                  </a:lnTo>
                  <a:lnTo>
                    <a:pt x="97358" y="8767"/>
                  </a:lnTo>
                  <a:lnTo>
                    <a:pt x="96995" y="8379"/>
                  </a:lnTo>
                  <a:lnTo>
                    <a:pt x="96529" y="7813"/>
                  </a:lnTo>
                  <a:lnTo>
                    <a:pt x="95854" y="7007"/>
                  </a:lnTo>
                  <a:lnTo>
                    <a:pt x="95102" y="6113"/>
                  </a:lnTo>
                  <a:lnTo>
                    <a:pt x="94376" y="5278"/>
                  </a:lnTo>
                  <a:lnTo>
                    <a:pt x="93779" y="4592"/>
                  </a:lnTo>
                  <a:lnTo>
                    <a:pt x="93546" y="4294"/>
                  </a:lnTo>
                  <a:lnTo>
                    <a:pt x="93235" y="4055"/>
                  </a:lnTo>
                  <a:lnTo>
                    <a:pt x="92924" y="3817"/>
                  </a:lnTo>
                  <a:lnTo>
                    <a:pt x="92612" y="3638"/>
                  </a:lnTo>
                  <a:lnTo>
                    <a:pt x="92301" y="3459"/>
                  </a:lnTo>
                  <a:lnTo>
                    <a:pt x="92016" y="3310"/>
                  </a:lnTo>
                  <a:lnTo>
                    <a:pt x="91731" y="3220"/>
                  </a:lnTo>
                  <a:lnTo>
                    <a:pt x="91471" y="3190"/>
                  </a:lnTo>
                  <a:lnTo>
                    <a:pt x="90979" y="3190"/>
                  </a:lnTo>
                  <a:lnTo>
                    <a:pt x="90408" y="3220"/>
                  </a:lnTo>
                  <a:lnTo>
                    <a:pt x="89889" y="3280"/>
                  </a:lnTo>
                  <a:lnTo>
                    <a:pt x="89422" y="3310"/>
                  </a:lnTo>
                  <a:lnTo>
                    <a:pt x="89241" y="3339"/>
                  </a:lnTo>
                  <a:lnTo>
                    <a:pt x="89085" y="3399"/>
                  </a:lnTo>
                  <a:lnTo>
                    <a:pt x="88904" y="3489"/>
                  </a:lnTo>
                  <a:lnTo>
                    <a:pt x="88748" y="3578"/>
                  </a:lnTo>
                  <a:lnTo>
                    <a:pt x="88670" y="3727"/>
                  </a:lnTo>
                  <a:lnTo>
                    <a:pt x="88567" y="3876"/>
                  </a:lnTo>
                  <a:lnTo>
                    <a:pt x="88515" y="4025"/>
                  </a:lnTo>
                  <a:lnTo>
                    <a:pt x="88515" y="4174"/>
                  </a:lnTo>
                  <a:lnTo>
                    <a:pt x="88489" y="4353"/>
                  </a:lnTo>
                  <a:lnTo>
                    <a:pt x="88411" y="4562"/>
                  </a:lnTo>
                  <a:lnTo>
                    <a:pt x="88333" y="4801"/>
                  </a:lnTo>
                  <a:lnTo>
                    <a:pt x="88204" y="5069"/>
                  </a:lnTo>
                  <a:lnTo>
                    <a:pt x="88048" y="5337"/>
                  </a:lnTo>
                  <a:lnTo>
                    <a:pt x="87892" y="5636"/>
                  </a:lnTo>
                  <a:lnTo>
                    <a:pt x="87659" y="5934"/>
                  </a:lnTo>
                  <a:lnTo>
                    <a:pt x="87477" y="6202"/>
                  </a:lnTo>
                  <a:lnTo>
                    <a:pt x="86959" y="6799"/>
                  </a:lnTo>
                  <a:lnTo>
                    <a:pt x="86258" y="7514"/>
                  </a:lnTo>
                  <a:lnTo>
                    <a:pt x="85506" y="8230"/>
                  </a:lnTo>
                  <a:lnTo>
                    <a:pt x="84754" y="8856"/>
                  </a:lnTo>
                  <a:lnTo>
                    <a:pt x="84391" y="9125"/>
                  </a:lnTo>
                  <a:lnTo>
                    <a:pt x="83950" y="9393"/>
                  </a:lnTo>
                  <a:lnTo>
                    <a:pt x="83457" y="9632"/>
                  </a:lnTo>
                  <a:lnTo>
                    <a:pt x="82939" y="9840"/>
                  </a:lnTo>
                  <a:lnTo>
                    <a:pt x="82420" y="9990"/>
                  </a:lnTo>
                  <a:lnTo>
                    <a:pt x="81850" y="10139"/>
                  </a:lnTo>
                  <a:lnTo>
                    <a:pt x="81357" y="10198"/>
                  </a:lnTo>
                  <a:lnTo>
                    <a:pt x="80864" y="10228"/>
                  </a:lnTo>
                  <a:lnTo>
                    <a:pt x="80086" y="10198"/>
                  </a:lnTo>
                  <a:lnTo>
                    <a:pt x="79204" y="10168"/>
                  </a:lnTo>
                  <a:lnTo>
                    <a:pt x="78504" y="10079"/>
                  </a:lnTo>
                  <a:lnTo>
                    <a:pt x="78245" y="10019"/>
                  </a:lnTo>
                  <a:lnTo>
                    <a:pt x="78011" y="9960"/>
                  </a:lnTo>
                  <a:lnTo>
                    <a:pt x="77881" y="9870"/>
                  </a:lnTo>
                  <a:lnTo>
                    <a:pt x="77856" y="9811"/>
                  </a:lnTo>
                  <a:lnTo>
                    <a:pt x="77804" y="9721"/>
                  </a:lnTo>
                  <a:lnTo>
                    <a:pt x="77674" y="9632"/>
                  </a:lnTo>
                  <a:lnTo>
                    <a:pt x="77492" y="9542"/>
                  </a:lnTo>
                  <a:lnTo>
                    <a:pt x="77207" y="9453"/>
                  </a:lnTo>
                  <a:lnTo>
                    <a:pt x="76481" y="9214"/>
                  </a:lnTo>
                  <a:lnTo>
                    <a:pt x="75651" y="9095"/>
                  </a:lnTo>
                  <a:lnTo>
                    <a:pt x="71917" y="8469"/>
                  </a:lnTo>
                  <a:lnTo>
                    <a:pt x="71502" y="8439"/>
                  </a:lnTo>
                  <a:lnTo>
                    <a:pt x="71087" y="8409"/>
                  </a:lnTo>
                  <a:lnTo>
                    <a:pt x="70698" y="8469"/>
                  </a:lnTo>
                  <a:lnTo>
                    <a:pt x="70360" y="8558"/>
                  </a:lnTo>
                  <a:lnTo>
                    <a:pt x="70075" y="8648"/>
                  </a:lnTo>
                  <a:lnTo>
                    <a:pt x="69894" y="8797"/>
                  </a:lnTo>
                  <a:lnTo>
                    <a:pt x="69842" y="8856"/>
                  </a:lnTo>
                  <a:lnTo>
                    <a:pt x="69764" y="8976"/>
                  </a:lnTo>
                  <a:lnTo>
                    <a:pt x="69738" y="9095"/>
                  </a:lnTo>
                  <a:lnTo>
                    <a:pt x="69712" y="9184"/>
                  </a:lnTo>
                  <a:lnTo>
                    <a:pt x="69686" y="9393"/>
                  </a:lnTo>
                  <a:lnTo>
                    <a:pt x="69582" y="9572"/>
                  </a:lnTo>
                  <a:lnTo>
                    <a:pt x="69453" y="9751"/>
                  </a:lnTo>
                  <a:lnTo>
                    <a:pt x="69245" y="9900"/>
                  </a:lnTo>
                  <a:lnTo>
                    <a:pt x="69012" y="10049"/>
                  </a:lnTo>
                  <a:lnTo>
                    <a:pt x="68752" y="10168"/>
                  </a:lnTo>
                  <a:lnTo>
                    <a:pt x="68467" y="10228"/>
                  </a:lnTo>
                  <a:lnTo>
                    <a:pt x="68156" y="10228"/>
                  </a:lnTo>
                  <a:lnTo>
                    <a:pt x="67793" y="10198"/>
                  </a:lnTo>
                  <a:lnTo>
                    <a:pt x="67482" y="10139"/>
                  </a:lnTo>
                  <a:lnTo>
                    <a:pt x="67170" y="9990"/>
                  </a:lnTo>
                  <a:lnTo>
                    <a:pt x="66859" y="9840"/>
                  </a:lnTo>
                  <a:lnTo>
                    <a:pt x="66626" y="9632"/>
                  </a:lnTo>
                  <a:lnTo>
                    <a:pt x="66392" y="9363"/>
                  </a:lnTo>
                  <a:lnTo>
                    <a:pt x="66211" y="9125"/>
                  </a:lnTo>
                  <a:lnTo>
                    <a:pt x="66081" y="8827"/>
                  </a:lnTo>
                  <a:lnTo>
                    <a:pt x="65848" y="8230"/>
                  </a:lnTo>
                  <a:lnTo>
                    <a:pt x="65562" y="7693"/>
                  </a:lnTo>
                  <a:lnTo>
                    <a:pt x="65407" y="7425"/>
                  </a:lnTo>
                  <a:lnTo>
                    <a:pt x="65251" y="7216"/>
                  </a:lnTo>
                  <a:lnTo>
                    <a:pt x="65096" y="7037"/>
                  </a:lnTo>
                  <a:lnTo>
                    <a:pt x="64966" y="6888"/>
                  </a:lnTo>
                  <a:lnTo>
                    <a:pt x="64784" y="6829"/>
                  </a:lnTo>
                  <a:lnTo>
                    <a:pt x="64525" y="6739"/>
                  </a:lnTo>
                  <a:lnTo>
                    <a:pt x="64214" y="6679"/>
                  </a:lnTo>
                  <a:lnTo>
                    <a:pt x="63877" y="6650"/>
                  </a:lnTo>
                  <a:lnTo>
                    <a:pt x="63462" y="6620"/>
                  </a:lnTo>
                  <a:lnTo>
                    <a:pt x="63021" y="6650"/>
                  </a:lnTo>
                  <a:lnTo>
                    <a:pt x="62554" y="6650"/>
                  </a:lnTo>
                  <a:lnTo>
                    <a:pt x="62113" y="6709"/>
                  </a:lnTo>
                  <a:lnTo>
                    <a:pt x="61724" y="6739"/>
                  </a:lnTo>
                  <a:lnTo>
                    <a:pt x="61257" y="6858"/>
                  </a:lnTo>
                  <a:lnTo>
                    <a:pt x="60765" y="7007"/>
                  </a:lnTo>
                  <a:lnTo>
                    <a:pt x="60350" y="7186"/>
                  </a:lnTo>
                  <a:lnTo>
                    <a:pt x="59909" y="7425"/>
                  </a:lnTo>
                  <a:lnTo>
                    <a:pt x="59494" y="7723"/>
                  </a:lnTo>
                  <a:lnTo>
                    <a:pt x="59157" y="7992"/>
                  </a:lnTo>
                  <a:lnTo>
                    <a:pt x="58871" y="8320"/>
                  </a:lnTo>
                  <a:lnTo>
                    <a:pt x="58664" y="8648"/>
                  </a:lnTo>
                  <a:lnTo>
                    <a:pt x="58456" y="8976"/>
                  </a:lnTo>
                  <a:lnTo>
                    <a:pt x="58223" y="9304"/>
                  </a:lnTo>
                  <a:lnTo>
                    <a:pt x="57912" y="9632"/>
                  </a:lnTo>
                  <a:lnTo>
                    <a:pt x="57601" y="9900"/>
                  </a:lnTo>
                  <a:lnTo>
                    <a:pt x="57289" y="10168"/>
                  </a:lnTo>
                  <a:lnTo>
                    <a:pt x="56900" y="10377"/>
                  </a:lnTo>
                  <a:lnTo>
                    <a:pt x="56563" y="10556"/>
                  </a:lnTo>
                  <a:lnTo>
                    <a:pt x="56252" y="10675"/>
                  </a:lnTo>
                  <a:lnTo>
                    <a:pt x="55915" y="10735"/>
                  </a:lnTo>
                  <a:lnTo>
                    <a:pt x="55526" y="10765"/>
                  </a:lnTo>
                  <a:lnTo>
                    <a:pt x="55163" y="10735"/>
                  </a:lnTo>
                  <a:lnTo>
                    <a:pt x="54800" y="10705"/>
                  </a:lnTo>
                  <a:lnTo>
                    <a:pt x="54437" y="10616"/>
                  </a:lnTo>
                  <a:lnTo>
                    <a:pt x="54099" y="10497"/>
                  </a:lnTo>
                  <a:lnTo>
                    <a:pt x="53814" y="10347"/>
                  </a:lnTo>
                  <a:lnTo>
                    <a:pt x="53529" y="10168"/>
                  </a:lnTo>
                  <a:lnTo>
                    <a:pt x="53269" y="9960"/>
                  </a:lnTo>
                  <a:lnTo>
                    <a:pt x="52958" y="9751"/>
                  </a:lnTo>
                  <a:lnTo>
                    <a:pt x="52621" y="9572"/>
                  </a:lnTo>
                  <a:lnTo>
                    <a:pt x="52232" y="9453"/>
                  </a:lnTo>
                  <a:lnTo>
                    <a:pt x="51817" y="9333"/>
                  </a:lnTo>
                  <a:lnTo>
                    <a:pt x="51402" y="9214"/>
                  </a:lnTo>
                  <a:lnTo>
                    <a:pt x="51013" y="9155"/>
                  </a:lnTo>
                  <a:lnTo>
                    <a:pt x="50624" y="9125"/>
                  </a:lnTo>
                  <a:lnTo>
                    <a:pt x="50261" y="9125"/>
                  </a:lnTo>
                  <a:lnTo>
                    <a:pt x="49846" y="9155"/>
                  </a:lnTo>
                  <a:lnTo>
                    <a:pt x="49483" y="9184"/>
                  </a:lnTo>
                  <a:lnTo>
                    <a:pt x="49120" y="9274"/>
                  </a:lnTo>
                  <a:lnTo>
                    <a:pt x="48809" y="9333"/>
                  </a:lnTo>
                  <a:lnTo>
                    <a:pt x="48523" y="9393"/>
                  </a:lnTo>
                  <a:lnTo>
                    <a:pt x="48290" y="9512"/>
                  </a:lnTo>
                  <a:lnTo>
                    <a:pt x="48108" y="9662"/>
                  </a:lnTo>
                  <a:lnTo>
                    <a:pt x="47797" y="9960"/>
                  </a:lnTo>
                  <a:lnTo>
                    <a:pt x="47408" y="10258"/>
                  </a:lnTo>
                  <a:lnTo>
                    <a:pt x="46993" y="10675"/>
                  </a:lnTo>
                  <a:lnTo>
                    <a:pt x="46656" y="10974"/>
                  </a:lnTo>
                  <a:lnTo>
                    <a:pt x="46500" y="11123"/>
                  </a:lnTo>
                  <a:lnTo>
                    <a:pt x="46371" y="11242"/>
                  </a:lnTo>
                  <a:lnTo>
                    <a:pt x="46241" y="11272"/>
                  </a:lnTo>
                  <a:lnTo>
                    <a:pt x="46137" y="11302"/>
                  </a:lnTo>
                  <a:lnTo>
                    <a:pt x="46034" y="11272"/>
                  </a:lnTo>
                  <a:lnTo>
                    <a:pt x="45982" y="11242"/>
                  </a:lnTo>
                  <a:lnTo>
                    <a:pt x="45930" y="11123"/>
                  </a:lnTo>
                  <a:lnTo>
                    <a:pt x="45904" y="10974"/>
                  </a:lnTo>
                  <a:lnTo>
                    <a:pt x="45904" y="10854"/>
                  </a:lnTo>
                  <a:lnTo>
                    <a:pt x="45852" y="10705"/>
                  </a:lnTo>
                  <a:lnTo>
                    <a:pt x="45748" y="10556"/>
                  </a:lnTo>
                  <a:lnTo>
                    <a:pt x="45671" y="10437"/>
                  </a:lnTo>
                  <a:lnTo>
                    <a:pt x="45515" y="10377"/>
                  </a:lnTo>
                  <a:lnTo>
                    <a:pt x="45359" y="10318"/>
                  </a:lnTo>
                  <a:lnTo>
                    <a:pt x="45204" y="10258"/>
                  </a:lnTo>
                  <a:lnTo>
                    <a:pt x="44996" y="10228"/>
                  </a:lnTo>
                  <a:lnTo>
                    <a:pt x="44789" y="10198"/>
                  </a:lnTo>
                  <a:lnTo>
                    <a:pt x="44607" y="10139"/>
                  </a:lnTo>
                  <a:lnTo>
                    <a:pt x="44374" y="9960"/>
                  </a:lnTo>
                  <a:lnTo>
                    <a:pt x="44166" y="9751"/>
                  </a:lnTo>
                  <a:lnTo>
                    <a:pt x="43985" y="9512"/>
                  </a:lnTo>
                  <a:lnTo>
                    <a:pt x="43777" y="9274"/>
                  </a:lnTo>
                  <a:lnTo>
                    <a:pt x="43622" y="8976"/>
                  </a:lnTo>
                  <a:lnTo>
                    <a:pt x="43518" y="8648"/>
                  </a:lnTo>
                  <a:lnTo>
                    <a:pt x="43388" y="8290"/>
                  </a:lnTo>
                  <a:lnTo>
                    <a:pt x="43181" y="7962"/>
                  </a:lnTo>
                  <a:lnTo>
                    <a:pt x="42999" y="7634"/>
                  </a:lnTo>
                  <a:lnTo>
                    <a:pt x="42818" y="7335"/>
                  </a:lnTo>
                  <a:lnTo>
                    <a:pt x="42610" y="7037"/>
                  </a:lnTo>
                  <a:lnTo>
                    <a:pt x="42377" y="6799"/>
                  </a:lnTo>
                  <a:lnTo>
                    <a:pt x="42143" y="6560"/>
                  </a:lnTo>
                  <a:lnTo>
                    <a:pt x="41910" y="6381"/>
                  </a:lnTo>
                  <a:lnTo>
                    <a:pt x="41651" y="6292"/>
                  </a:lnTo>
                  <a:lnTo>
                    <a:pt x="41339" y="6143"/>
                  </a:lnTo>
                  <a:lnTo>
                    <a:pt x="40976" y="5964"/>
                  </a:lnTo>
                  <a:lnTo>
                    <a:pt x="40561" y="5815"/>
                  </a:lnTo>
                  <a:lnTo>
                    <a:pt x="39654" y="5576"/>
                  </a:lnTo>
                  <a:lnTo>
                    <a:pt x="38746" y="5337"/>
                  </a:lnTo>
                  <a:lnTo>
                    <a:pt x="37760" y="5099"/>
                  </a:lnTo>
                  <a:lnTo>
                    <a:pt x="36645" y="4771"/>
                  </a:lnTo>
                  <a:lnTo>
                    <a:pt x="35504" y="4383"/>
                  </a:lnTo>
                  <a:lnTo>
                    <a:pt x="34545" y="3996"/>
                  </a:lnTo>
                  <a:lnTo>
                    <a:pt x="31821" y="2803"/>
                  </a:lnTo>
                  <a:lnTo>
                    <a:pt x="30940" y="2355"/>
                  </a:lnTo>
                  <a:lnTo>
                    <a:pt x="30110" y="1968"/>
                  </a:lnTo>
                  <a:lnTo>
                    <a:pt x="29384" y="1610"/>
                  </a:lnTo>
                  <a:lnTo>
                    <a:pt x="28891" y="1371"/>
                  </a:lnTo>
                  <a:lnTo>
                    <a:pt x="28450" y="1103"/>
                  </a:lnTo>
                  <a:lnTo>
                    <a:pt x="27879" y="864"/>
                  </a:lnTo>
                  <a:lnTo>
                    <a:pt x="27309" y="656"/>
                  </a:lnTo>
                  <a:lnTo>
                    <a:pt x="26738" y="417"/>
                  </a:lnTo>
                  <a:lnTo>
                    <a:pt x="26090" y="238"/>
                  </a:lnTo>
                  <a:lnTo>
                    <a:pt x="25182" y="119"/>
                  </a:lnTo>
                  <a:lnTo>
                    <a:pt x="24197" y="29"/>
                  </a:lnTo>
                  <a:lnTo>
                    <a:pt x="23237" y="0"/>
                  </a:lnTo>
                  <a:lnTo>
                    <a:pt x="22511" y="0"/>
                  </a:lnTo>
                  <a:close/>
                  <a:moveTo>
                    <a:pt x="83043" y="116332"/>
                  </a:moveTo>
                  <a:lnTo>
                    <a:pt x="82628" y="116838"/>
                  </a:lnTo>
                  <a:lnTo>
                    <a:pt x="82368" y="117166"/>
                  </a:lnTo>
                  <a:lnTo>
                    <a:pt x="82213" y="117405"/>
                  </a:lnTo>
                  <a:lnTo>
                    <a:pt x="82135" y="117614"/>
                  </a:lnTo>
                  <a:lnTo>
                    <a:pt x="82135" y="118210"/>
                  </a:lnTo>
                  <a:lnTo>
                    <a:pt x="82213" y="119254"/>
                  </a:lnTo>
                  <a:lnTo>
                    <a:pt x="83068" y="119254"/>
                  </a:lnTo>
                  <a:lnTo>
                    <a:pt x="83976" y="119254"/>
                  </a:lnTo>
                  <a:lnTo>
                    <a:pt x="84884" y="119194"/>
                  </a:lnTo>
                  <a:lnTo>
                    <a:pt x="85792" y="119135"/>
                  </a:lnTo>
                  <a:lnTo>
                    <a:pt x="86258" y="119075"/>
                  </a:lnTo>
                  <a:lnTo>
                    <a:pt x="86699" y="118986"/>
                  </a:lnTo>
                  <a:lnTo>
                    <a:pt x="87140" y="118926"/>
                  </a:lnTo>
                  <a:lnTo>
                    <a:pt x="87581" y="118807"/>
                  </a:lnTo>
                  <a:lnTo>
                    <a:pt x="88022" y="118658"/>
                  </a:lnTo>
                  <a:lnTo>
                    <a:pt x="88411" y="118479"/>
                  </a:lnTo>
                  <a:lnTo>
                    <a:pt x="88826" y="118300"/>
                  </a:lnTo>
                  <a:lnTo>
                    <a:pt x="89241" y="118091"/>
                  </a:lnTo>
                  <a:lnTo>
                    <a:pt x="89422" y="118001"/>
                  </a:lnTo>
                  <a:lnTo>
                    <a:pt x="89630" y="117912"/>
                  </a:lnTo>
                  <a:lnTo>
                    <a:pt x="89863" y="117912"/>
                  </a:lnTo>
                  <a:lnTo>
                    <a:pt x="90071" y="117912"/>
                  </a:lnTo>
                  <a:lnTo>
                    <a:pt x="90564" y="118001"/>
                  </a:lnTo>
                  <a:lnTo>
                    <a:pt x="91030" y="118061"/>
                  </a:lnTo>
                  <a:lnTo>
                    <a:pt x="91264" y="118061"/>
                  </a:lnTo>
                  <a:lnTo>
                    <a:pt x="91497" y="118061"/>
                  </a:lnTo>
                  <a:lnTo>
                    <a:pt x="91731" y="118031"/>
                  </a:lnTo>
                  <a:lnTo>
                    <a:pt x="91912" y="117942"/>
                  </a:lnTo>
                  <a:lnTo>
                    <a:pt x="92146" y="117852"/>
                  </a:lnTo>
                  <a:lnTo>
                    <a:pt x="92301" y="117673"/>
                  </a:lnTo>
                  <a:lnTo>
                    <a:pt x="92457" y="117405"/>
                  </a:lnTo>
                  <a:lnTo>
                    <a:pt x="92612" y="117137"/>
                  </a:lnTo>
                  <a:lnTo>
                    <a:pt x="93131" y="116809"/>
                  </a:lnTo>
                  <a:lnTo>
                    <a:pt x="93416" y="116660"/>
                  </a:lnTo>
                  <a:lnTo>
                    <a:pt x="93468" y="116630"/>
                  </a:lnTo>
                  <a:lnTo>
                    <a:pt x="93520" y="116630"/>
                  </a:lnTo>
                  <a:lnTo>
                    <a:pt x="93520" y="116660"/>
                  </a:lnTo>
                  <a:lnTo>
                    <a:pt x="93468" y="116719"/>
                  </a:lnTo>
                  <a:lnTo>
                    <a:pt x="93442" y="116809"/>
                  </a:lnTo>
                  <a:lnTo>
                    <a:pt x="93442" y="116868"/>
                  </a:lnTo>
                  <a:lnTo>
                    <a:pt x="93442" y="116958"/>
                  </a:lnTo>
                  <a:lnTo>
                    <a:pt x="93468" y="117017"/>
                  </a:lnTo>
                  <a:lnTo>
                    <a:pt x="93546" y="117077"/>
                  </a:lnTo>
                  <a:lnTo>
                    <a:pt x="93676" y="117137"/>
                  </a:lnTo>
                  <a:lnTo>
                    <a:pt x="93857" y="117166"/>
                  </a:lnTo>
                  <a:lnTo>
                    <a:pt x="94091" y="117166"/>
                  </a:lnTo>
                  <a:lnTo>
                    <a:pt x="94246" y="117703"/>
                  </a:lnTo>
                  <a:lnTo>
                    <a:pt x="94350" y="118001"/>
                  </a:lnTo>
                  <a:lnTo>
                    <a:pt x="94454" y="118210"/>
                  </a:lnTo>
                  <a:lnTo>
                    <a:pt x="94532" y="118419"/>
                  </a:lnTo>
                  <a:lnTo>
                    <a:pt x="95258" y="118449"/>
                  </a:lnTo>
                  <a:lnTo>
                    <a:pt x="95828" y="118538"/>
                  </a:lnTo>
                  <a:lnTo>
                    <a:pt x="95984" y="118538"/>
                  </a:lnTo>
                  <a:lnTo>
                    <a:pt x="96088" y="118389"/>
                  </a:lnTo>
                  <a:lnTo>
                    <a:pt x="96580" y="118031"/>
                  </a:lnTo>
                  <a:lnTo>
                    <a:pt x="97073" y="118270"/>
                  </a:lnTo>
                  <a:lnTo>
                    <a:pt x="97462" y="118479"/>
                  </a:lnTo>
                  <a:lnTo>
                    <a:pt x="97748" y="118717"/>
                  </a:lnTo>
                  <a:lnTo>
                    <a:pt x="97981" y="118926"/>
                  </a:lnTo>
                  <a:lnTo>
                    <a:pt x="98137" y="119105"/>
                  </a:lnTo>
                  <a:lnTo>
                    <a:pt x="98214" y="119254"/>
                  </a:lnTo>
                  <a:lnTo>
                    <a:pt x="98292" y="119373"/>
                  </a:lnTo>
                  <a:lnTo>
                    <a:pt x="98344" y="119522"/>
                  </a:lnTo>
                  <a:lnTo>
                    <a:pt x="98370" y="119642"/>
                  </a:lnTo>
                  <a:lnTo>
                    <a:pt x="98474" y="119761"/>
                  </a:lnTo>
                  <a:lnTo>
                    <a:pt x="98577" y="119821"/>
                  </a:lnTo>
                  <a:lnTo>
                    <a:pt x="98733" y="119880"/>
                  </a:lnTo>
                  <a:lnTo>
                    <a:pt x="98966" y="119940"/>
                  </a:lnTo>
                  <a:lnTo>
                    <a:pt x="99278" y="119970"/>
                  </a:lnTo>
                  <a:lnTo>
                    <a:pt x="99719" y="120000"/>
                  </a:lnTo>
                  <a:lnTo>
                    <a:pt x="100289" y="120000"/>
                  </a:lnTo>
                  <a:lnTo>
                    <a:pt x="100263" y="119642"/>
                  </a:lnTo>
                  <a:lnTo>
                    <a:pt x="100185" y="119284"/>
                  </a:lnTo>
                  <a:lnTo>
                    <a:pt x="100108" y="118956"/>
                  </a:lnTo>
                  <a:lnTo>
                    <a:pt x="99978" y="118628"/>
                  </a:lnTo>
                  <a:lnTo>
                    <a:pt x="99848" y="118359"/>
                  </a:lnTo>
                  <a:lnTo>
                    <a:pt x="99667" y="118061"/>
                  </a:lnTo>
                  <a:lnTo>
                    <a:pt x="99433" y="117763"/>
                  </a:lnTo>
                  <a:lnTo>
                    <a:pt x="99200" y="117524"/>
                  </a:lnTo>
                  <a:lnTo>
                    <a:pt x="98940" y="117316"/>
                  </a:lnTo>
                  <a:lnTo>
                    <a:pt x="98655" y="117047"/>
                  </a:lnTo>
                  <a:lnTo>
                    <a:pt x="98344" y="116838"/>
                  </a:lnTo>
                  <a:lnTo>
                    <a:pt x="98033" y="116660"/>
                  </a:lnTo>
                  <a:lnTo>
                    <a:pt x="97696" y="116481"/>
                  </a:lnTo>
                  <a:lnTo>
                    <a:pt x="97358" y="116302"/>
                  </a:lnTo>
                  <a:lnTo>
                    <a:pt x="96969" y="116153"/>
                  </a:lnTo>
                  <a:lnTo>
                    <a:pt x="96606" y="116003"/>
                  </a:lnTo>
                  <a:lnTo>
                    <a:pt x="95828" y="115765"/>
                  </a:lnTo>
                  <a:lnTo>
                    <a:pt x="94972" y="115586"/>
                  </a:lnTo>
                  <a:lnTo>
                    <a:pt x="94169" y="115437"/>
                  </a:lnTo>
                  <a:lnTo>
                    <a:pt x="93313" y="115377"/>
                  </a:lnTo>
                  <a:lnTo>
                    <a:pt x="92483" y="115288"/>
                  </a:lnTo>
                  <a:lnTo>
                    <a:pt x="91705" y="115288"/>
                  </a:lnTo>
                  <a:lnTo>
                    <a:pt x="90953" y="115318"/>
                  </a:lnTo>
                  <a:lnTo>
                    <a:pt x="90226" y="115407"/>
                  </a:lnTo>
                  <a:lnTo>
                    <a:pt x="89734" y="115467"/>
                  </a:lnTo>
                  <a:lnTo>
                    <a:pt x="88904" y="115497"/>
                  </a:lnTo>
                  <a:lnTo>
                    <a:pt x="87944" y="115586"/>
                  </a:lnTo>
                  <a:lnTo>
                    <a:pt x="86881" y="115646"/>
                  </a:lnTo>
                  <a:lnTo>
                    <a:pt x="85843" y="115765"/>
                  </a:lnTo>
                  <a:lnTo>
                    <a:pt x="84910" y="115854"/>
                  </a:lnTo>
                  <a:lnTo>
                    <a:pt x="84547" y="115944"/>
                  </a:lnTo>
                  <a:lnTo>
                    <a:pt x="84236" y="116003"/>
                  </a:lnTo>
                  <a:lnTo>
                    <a:pt x="84002" y="116093"/>
                  </a:lnTo>
                  <a:lnTo>
                    <a:pt x="83898" y="116153"/>
                  </a:lnTo>
                  <a:lnTo>
                    <a:pt x="83691" y="116272"/>
                  </a:lnTo>
                  <a:lnTo>
                    <a:pt x="83535" y="116332"/>
                  </a:lnTo>
                  <a:lnTo>
                    <a:pt x="83432" y="116332"/>
                  </a:lnTo>
                  <a:lnTo>
                    <a:pt x="83328" y="116332"/>
                  </a:lnTo>
                  <a:lnTo>
                    <a:pt x="83224" y="116302"/>
                  </a:lnTo>
                  <a:lnTo>
                    <a:pt x="83172" y="116302"/>
                  </a:lnTo>
                  <a:lnTo>
                    <a:pt x="83120" y="116302"/>
                  </a:lnTo>
                  <a:lnTo>
                    <a:pt x="83043" y="116332"/>
                  </a:lnTo>
                  <a:close/>
                  <a:moveTo>
                    <a:pt x="95880" y="65755"/>
                  </a:moveTo>
                  <a:lnTo>
                    <a:pt x="95517" y="65755"/>
                  </a:lnTo>
                  <a:lnTo>
                    <a:pt x="96036" y="66023"/>
                  </a:lnTo>
                  <a:lnTo>
                    <a:pt x="96451" y="66202"/>
                  </a:lnTo>
                  <a:lnTo>
                    <a:pt x="96606" y="66232"/>
                  </a:lnTo>
                  <a:lnTo>
                    <a:pt x="96736" y="66292"/>
                  </a:lnTo>
                  <a:lnTo>
                    <a:pt x="96814" y="66232"/>
                  </a:lnTo>
                  <a:lnTo>
                    <a:pt x="96840" y="66172"/>
                  </a:lnTo>
                  <a:lnTo>
                    <a:pt x="96814" y="66113"/>
                  </a:lnTo>
                  <a:lnTo>
                    <a:pt x="96788" y="65994"/>
                  </a:lnTo>
                  <a:lnTo>
                    <a:pt x="96736" y="65934"/>
                  </a:lnTo>
                  <a:lnTo>
                    <a:pt x="96658" y="65874"/>
                  </a:lnTo>
                  <a:lnTo>
                    <a:pt x="96477" y="65785"/>
                  </a:lnTo>
                  <a:lnTo>
                    <a:pt x="96243" y="65755"/>
                  </a:lnTo>
                  <a:lnTo>
                    <a:pt x="95880" y="65755"/>
                  </a:lnTo>
                  <a:close/>
                  <a:moveTo>
                    <a:pt x="90719" y="62176"/>
                  </a:moveTo>
                  <a:lnTo>
                    <a:pt x="90123" y="62833"/>
                  </a:lnTo>
                  <a:lnTo>
                    <a:pt x="89552" y="63459"/>
                  </a:lnTo>
                  <a:lnTo>
                    <a:pt x="89630" y="63548"/>
                  </a:lnTo>
                  <a:lnTo>
                    <a:pt x="89760" y="63697"/>
                  </a:lnTo>
                  <a:lnTo>
                    <a:pt x="89863" y="63817"/>
                  </a:lnTo>
                  <a:lnTo>
                    <a:pt x="89941" y="63996"/>
                  </a:lnTo>
                  <a:lnTo>
                    <a:pt x="90045" y="64115"/>
                  </a:lnTo>
                  <a:lnTo>
                    <a:pt x="90071" y="64294"/>
                  </a:lnTo>
                  <a:lnTo>
                    <a:pt x="90097" y="64443"/>
                  </a:lnTo>
                  <a:lnTo>
                    <a:pt x="90123" y="64592"/>
                  </a:lnTo>
                  <a:lnTo>
                    <a:pt x="90123" y="64741"/>
                  </a:lnTo>
                  <a:lnTo>
                    <a:pt x="90175" y="64860"/>
                  </a:lnTo>
                  <a:lnTo>
                    <a:pt x="90226" y="64920"/>
                  </a:lnTo>
                  <a:lnTo>
                    <a:pt x="90278" y="64950"/>
                  </a:lnTo>
                  <a:lnTo>
                    <a:pt x="90382" y="64980"/>
                  </a:lnTo>
                  <a:lnTo>
                    <a:pt x="90512" y="64950"/>
                  </a:lnTo>
                  <a:lnTo>
                    <a:pt x="90615" y="64920"/>
                  </a:lnTo>
                  <a:lnTo>
                    <a:pt x="90719" y="64801"/>
                  </a:lnTo>
                  <a:lnTo>
                    <a:pt x="91004" y="64562"/>
                  </a:lnTo>
                  <a:lnTo>
                    <a:pt x="91290" y="64264"/>
                  </a:lnTo>
                  <a:lnTo>
                    <a:pt x="91549" y="63996"/>
                  </a:lnTo>
                  <a:lnTo>
                    <a:pt x="91757" y="63727"/>
                  </a:lnTo>
                  <a:lnTo>
                    <a:pt x="91912" y="63518"/>
                  </a:lnTo>
                  <a:lnTo>
                    <a:pt x="92042" y="63280"/>
                  </a:lnTo>
                  <a:lnTo>
                    <a:pt x="92146" y="63041"/>
                  </a:lnTo>
                  <a:lnTo>
                    <a:pt x="92172" y="62862"/>
                  </a:lnTo>
                  <a:lnTo>
                    <a:pt x="92172" y="61789"/>
                  </a:lnTo>
                  <a:lnTo>
                    <a:pt x="92172" y="61640"/>
                  </a:lnTo>
                  <a:lnTo>
                    <a:pt x="92146" y="61520"/>
                  </a:lnTo>
                  <a:lnTo>
                    <a:pt x="92094" y="61401"/>
                  </a:lnTo>
                  <a:lnTo>
                    <a:pt x="92042" y="61252"/>
                  </a:lnTo>
                  <a:lnTo>
                    <a:pt x="91990" y="61192"/>
                  </a:lnTo>
                  <a:lnTo>
                    <a:pt x="91912" y="61103"/>
                  </a:lnTo>
                  <a:lnTo>
                    <a:pt x="91860" y="61073"/>
                  </a:lnTo>
                  <a:lnTo>
                    <a:pt x="91757" y="61073"/>
                  </a:lnTo>
                  <a:lnTo>
                    <a:pt x="91653" y="61073"/>
                  </a:lnTo>
                  <a:lnTo>
                    <a:pt x="91549" y="61163"/>
                  </a:lnTo>
                  <a:lnTo>
                    <a:pt x="91419" y="61252"/>
                  </a:lnTo>
                  <a:lnTo>
                    <a:pt x="91290" y="61401"/>
                  </a:lnTo>
                  <a:lnTo>
                    <a:pt x="91004" y="61759"/>
                  </a:lnTo>
                  <a:lnTo>
                    <a:pt x="90719" y="62176"/>
                  </a:lnTo>
                  <a:close/>
                  <a:moveTo>
                    <a:pt x="99796" y="104194"/>
                  </a:moveTo>
                  <a:lnTo>
                    <a:pt x="99641" y="104403"/>
                  </a:lnTo>
                  <a:lnTo>
                    <a:pt x="99511" y="104671"/>
                  </a:lnTo>
                  <a:lnTo>
                    <a:pt x="99433" y="104910"/>
                  </a:lnTo>
                  <a:lnTo>
                    <a:pt x="99407" y="105119"/>
                  </a:lnTo>
                  <a:lnTo>
                    <a:pt x="99407" y="105238"/>
                  </a:lnTo>
                  <a:lnTo>
                    <a:pt x="99485" y="105387"/>
                  </a:lnTo>
                  <a:lnTo>
                    <a:pt x="99537" y="105506"/>
                  </a:lnTo>
                  <a:lnTo>
                    <a:pt x="99641" y="105596"/>
                  </a:lnTo>
                  <a:lnTo>
                    <a:pt x="99900" y="105864"/>
                  </a:lnTo>
                  <a:lnTo>
                    <a:pt x="100211" y="106073"/>
                  </a:lnTo>
                  <a:lnTo>
                    <a:pt x="100574" y="106282"/>
                  </a:lnTo>
                  <a:lnTo>
                    <a:pt x="100808" y="106520"/>
                  </a:lnTo>
                  <a:lnTo>
                    <a:pt x="100912" y="106640"/>
                  </a:lnTo>
                  <a:lnTo>
                    <a:pt x="101015" y="106789"/>
                  </a:lnTo>
                  <a:lnTo>
                    <a:pt x="101041" y="106878"/>
                  </a:lnTo>
                  <a:lnTo>
                    <a:pt x="101067" y="106998"/>
                  </a:lnTo>
                  <a:lnTo>
                    <a:pt x="101067" y="107147"/>
                  </a:lnTo>
                  <a:lnTo>
                    <a:pt x="101119" y="107296"/>
                  </a:lnTo>
                  <a:lnTo>
                    <a:pt x="101197" y="107445"/>
                  </a:lnTo>
                  <a:lnTo>
                    <a:pt x="101275" y="107564"/>
                  </a:lnTo>
                  <a:lnTo>
                    <a:pt x="101534" y="107922"/>
                  </a:lnTo>
                  <a:lnTo>
                    <a:pt x="101819" y="108220"/>
                  </a:lnTo>
                  <a:lnTo>
                    <a:pt x="102156" y="108518"/>
                  </a:lnTo>
                  <a:lnTo>
                    <a:pt x="102545" y="108787"/>
                  </a:lnTo>
                  <a:lnTo>
                    <a:pt x="102909" y="109025"/>
                  </a:lnTo>
                  <a:lnTo>
                    <a:pt x="103220" y="109145"/>
                  </a:lnTo>
                  <a:lnTo>
                    <a:pt x="103505" y="109264"/>
                  </a:lnTo>
                  <a:lnTo>
                    <a:pt x="103790" y="109473"/>
                  </a:lnTo>
                  <a:lnTo>
                    <a:pt x="104076" y="109741"/>
                  </a:lnTo>
                  <a:lnTo>
                    <a:pt x="104257" y="110009"/>
                  </a:lnTo>
                  <a:lnTo>
                    <a:pt x="104646" y="110546"/>
                  </a:lnTo>
                  <a:lnTo>
                    <a:pt x="105061" y="110994"/>
                  </a:lnTo>
                  <a:lnTo>
                    <a:pt x="105217" y="111202"/>
                  </a:lnTo>
                  <a:lnTo>
                    <a:pt x="105372" y="111500"/>
                  </a:lnTo>
                  <a:lnTo>
                    <a:pt x="105528" y="111799"/>
                  </a:lnTo>
                  <a:lnTo>
                    <a:pt x="105658" y="112127"/>
                  </a:lnTo>
                  <a:lnTo>
                    <a:pt x="105761" y="112544"/>
                  </a:lnTo>
                  <a:lnTo>
                    <a:pt x="105813" y="113111"/>
                  </a:lnTo>
                  <a:lnTo>
                    <a:pt x="105865" y="113707"/>
                  </a:lnTo>
                  <a:lnTo>
                    <a:pt x="105865" y="114304"/>
                  </a:lnTo>
                  <a:lnTo>
                    <a:pt x="105917" y="114572"/>
                  </a:lnTo>
                  <a:lnTo>
                    <a:pt x="105943" y="114870"/>
                  </a:lnTo>
                  <a:lnTo>
                    <a:pt x="105969" y="115109"/>
                  </a:lnTo>
                  <a:lnTo>
                    <a:pt x="106021" y="115377"/>
                  </a:lnTo>
                  <a:lnTo>
                    <a:pt x="106124" y="115616"/>
                  </a:lnTo>
                  <a:lnTo>
                    <a:pt x="106228" y="115795"/>
                  </a:lnTo>
                  <a:lnTo>
                    <a:pt x="106306" y="115944"/>
                  </a:lnTo>
                  <a:lnTo>
                    <a:pt x="106410" y="116063"/>
                  </a:lnTo>
                  <a:lnTo>
                    <a:pt x="106695" y="116153"/>
                  </a:lnTo>
                  <a:lnTo>
                    <a:pt x="107084" y="116272"/>
                  </a:lnTo>
                  <a:lnTo>
                    <a:pt x="107525" y="116332"/>
                  </a:lnTo>
                  <a:lnTo>
                    <a:pt x="107966" y="116361"/>
                  </a:lnTo>
                  <a:lnTo>
                    <a:pt x="108199" y="116421"/>
                  </a:lnTo>
                  <a:lnTo>
                    <a:pt x="108407" y="116451"/>
                  </a:lnTo>
                  <a:lnTo>
                    <a:pt x="108614" y="116510"/>
                  </a:lnTo>
                  <a:lnTo>
                    <a:pt x="108848" y="116600"/>
                  </a:lnTo>
                  <a:lnTo>
                    <a:pt x="109029" y="116689"/>
                  </a:lnTo>
                  <a:lnTo>
                    <a:pt x="109211" y="116838"/>
                  </a:lnTo>
                  <a:lnTo>
                    <a:pt x="109392" y="116988"/>
                  </a:lnTo>
                  <a:lnTo>
                    <a:pt x="109522" y="117137"/>
                  </a:lnTo>
                  <a:lnTo>
                    <a:pt x="109652" y="117256"/>
                  </a:lnTo>
                  <a:lnTo>
                    <a:pt x="109807" y="117405"/>
                  </a:lnTo>
                  <a:lnTo>
                    <a:pt x="109989" y="117524"/>
                  </a:lnTo>
                  <a:lnTo>
                    <a:pt x="110196" y="117614"/>
                  </a:lnTo>
                  <a:lnTo>
                    <a:pt x="110404" y="117733"/>
                  </a:lnTo>
                  <a:lnTo>
                    <a:pt x="110611" y="117823"/>
                  </a:lnTo>
                  <a:lnTo>
                    <a:pt x="110819" y="117852"/>
                  </a:lnTo>
                  <a:lnTo>
                    <a:pt x="111026" y="117852"/>
                  </a:lnTo>
                  <a:lnTo>
                    <a:pt x="111415" y="117823"/>
                  </a:lnTo>
                  <a:lnTo>
                    <a:pt x="111726" y="117733"/>
                  </a:lnTo>
                  <a:lnTo>
                    <a:pt x="111830" y="117673"/>
                  </a:lnTo>
                  <a:lnTo>
                    <a:pt x="111908" y="117614"/>
                  </a:lnTo>
                  <a:lnTo>
                    <a:pt x="111960" y="117554"/>
                  </a:lnTo>
                  <a:lnTo>
                    <a:pt x="111986" y="117435"/>
                  </a:lnTo>
                  <a:lnTo>
                    <a:pt x="111986" y="116361"/>
                  </a:lnTo>
                  <a:lnTo>
                    <a:pt x="111986" y="114393"/>
                  </a:lnTo>
                  <a:lnTo>
                    <a:pt x="111960" y="113856"/>
                  </a:lnTo>
                  <a:lnTo>
                    <a:pt x="111882" y="113349"/>
                  </a:lnTo>
                  <a:lnTo>
                    <a:pt x="111830" y="113141"/>
                  </a:lnTo>
                  <a:lnTo>
                    <a:pt x="111752" y="112962"/>
                  </a:lnTo>
                  <a:lnTo>
                    <a:pt x="111674" y="112783"/>
                  </a:lnTo>
                  <a:lnTo>
                    <a:pt x="111623" y="112723"/>
                  </a:lnTo>
                  <a:lnTo>
                    <a:pt x="111519" y="112574"/>
                  </a:lnTo>
                  <a:lnTo>
                    <a:pt x="111467" y="112395"/>
                  </a:lnTo>
                  <a:lnTo>
                    <a:pt x="111415" y="112157"/>
                  </a:lnTo>
                  <a:lnTo>
                    <a:pt x="111337" y="111888"/>
                  </a:lnTo>
                  <a:lnTo>
                    <a:pt x="111285" y="111232"/>
                  </a:lnTo>
                  <a:lnTo>
                    <a:pt x="111259" y="110487"/>
                  </a:lnTo>
                  <a:lnTo>
                    <a:pt x="111259" y="110039"/>
                  </a:lnTo>
                  <a:lnTo>
                    <a:pt x="111182" y="109592"/>
                  </a:lnTo>
                  <a:lnTo>
                    <a:pt x="111026" y="108906"/>
                  </a:lnTo>
                  <a:lnTo>
                    <a:pt x="110896" y="108161"/>
                  </a:lnTo>
                  <a:lnTo>
                    <a:pt x="110767" y="107534"/>
                  </a:lnTo>
                  <a:lnTo>
                    <a:pt x="110741" y="107326"/>
                  </a:lnTo>
                  <a:lnTo>
                    <a:pt x="110689" y="107176"/>
                  </a:lnTo>
                  <a:lnTo>
                    <a:pt x="110585" y="107117"/>
                  </a:lnTo>
                  <a:lnTo>
                    <a:pt x="110456" y="107117"/>
                  </a:lnTo>
                  <a:lnTo>
                    <a:pt x="110248" y="107147"/>
                  </a:lnTo>
                  <a:lnTo>
                    <a:pt x="110066" y="107176"/>
                  </a:lnTo>
                  <a:lnTo>
                    <a:pt x="109729" y="107176"/>
                  </a:lnTo>
                  <a:lnTo>
                    <a:pt x="109055" y="107147"/>
                  </a:lnTo>
                  <a:lnTo>
                    <a:pt x="108407" y="107117"/>
                  </a:lnTo>
                  <a:lnTo>
                    <a:pt x="107992" y="107117"/>
                  </a:lnTo>
                  <a:lnTo>
                    <a:pt x="107681" y="107117"/>
                  </a:lnTo>
                  <a:lnTo>
                    <a:pt x="107032" y="106998"/>
                  </a:lnTo>
                  <a:lnTo>
                    <a:pt x="106280" y="106878"/>
                  </a:lnTo>
                  <a:lnTo>
                    <a:pt x="105476" y="106699"/>
                  </a:lnTo>
                  <a:lnTo>
                    <a:pt x="104750" y="106580"/>
                  </a:lnTo>
                  <a:lnTo>
                    <a:pt x="104024" y="106431"/>
                  </a:lnTo>
                  <a:lnTo>
                    <a:pt x="103194" y="106282"/>
                  </a:lnTo>
                  <a:lnTo>
                    <a:pt x="102390" y="106133"/>
                  </a:lnTo>
                  <a:lnTo>
                    <a:pt x="101664" y="106073"/>
                  </a:lnTo>
                  <a:lnTo>
                    <a:pt x="101430" y="106073"/>
                  </a:lnTo>
                  <a:lnTo>
                    <a:pt x="101223" y="106073"/>
                  </a:lnTo>
                  <a:lnTo>
                    <a:pt x="101197" y="105626"/>
                  </a:lnTo>
                  <a:lnTo>
                    <a:pt x="101119" y="105268"/>
                  </a:lnTo>
                  <a:lnTo>
                    <a:pt x="101093" y="104910"/>
                  </a:lnTo>
                  <a:lnTo>
                    <a:pt x="101015" y="104582"/>
                  </a:lnTo>
                  <a:lnTo>
                    <a:pt x="100937" y="104343"/>
                  </a:lnTo>
                  <a:lnTo>
                    <a:pt x="100860" y="104135"/>
                  </a:lnTo>
                  <a:lnTo>
                    <a:pt x="100756" y="103986"/>
                  </a:lnTo>
                  <a:lnTo>
                    <a:pt x="100626" y="103866"/>
                  </a:lnTo>
                  <a:lnTo>
                    <a:pt x="100445" y="103866"/>
                  </a:lnTo>
                  <a:lnTo>
                    <a:pt x="100289" y="103866"/>
                  </a:lnTo>
                  <a:lnTo>
                    <a:pt x="100108" y="103956"/>
                  </a:lnTo>
                  <a:lnTo>
                    <a:pt x="99900" y="104045"/>
                  </a:lnTo>
                  <a:lnTo>
                    <a:pt x="99796" y="104194"/>
                  </a:lnTo>
                  <a:close/>
                  <a:moveTo>
                    <a:pt x="94947" y="101540"/>
                  </a:moveTo>
                  <a:lnTo>
                    <a:pt x="94972" y="101749"/>
                  </a:lnTo>
                  <a:lnTo>
                    <a:pt x="95102" y="102017"/>
                  </a:lnTo>
                  <a:lnTo>
                    <a:pt x="95258" y="102256"/>
                  </a:lnTo>
                  <a:lnTo>
                    <a:pt x="95439" y="102524"/>
                  </a:lnTo>
                  <a:lnTo>
                    <a:pt x="95621" y="102733"/>
                  </a:lnTo>
                  <a:lnTo>
                    <a:pt x="95776" y="102972"/>
                  </a:lnTo>
                  <a:lnTo>
                    <a:pt x="95880" y="103180"/>
                  </a:lnTo>
                  <a:lnTo>
                    <a:pt x="95932" y="103359"/>
                  </a:lnTo>
                  <a:lnTo>
                    <a:pt x="95932" y="103449"/>
                  </a:lnTo>
                  <a:lnTo>
                    <a:pt x="95984" y="103479"/>
                  </a:lnTo>
                  <a:lnTo>
                    <a:pt x="96010" y="103508"/>
                  </a:lnTo>
                  <a:lnTo>
                    <a:pt x="96062" y="103568"/>
                  </a:lnTo>
                  <a:lnTo>
                    <a:pt x="96191" y="103598"/>
                  </a:lnTo>
                  <a:lnTo>
                    <a:pt x="96373" y="103568"/>
                  </a:lnTo>
                  <a:lnTo>
                    <a:pt x="96580" y="103449"/>
                  </a:lnTo>
                  <a:lnTo>
                    <a:pt x="96684" y="103330"/>
                  </a:lnTo>
                  <a:lnTo>
                    <a:pt x="96788" y="103240"/>
                  </a:lnTo>
                  <a:lnTo>
                    <a:pt x="96840" y="103121"/>
                  </a:lnTo>
                  <a:lnTo>
                    <a:pt x="96840" y="102345"/>
                  </a:lnTo>
                  <a:lnTo>
                    <a:pt x="96788" y="102107"/>
                  </a:lnTo>
                  <a:lnTo>
                    <a:pt x="96684" y="101868"/>
                  </a:lnTo>
                  <a:lnTo>
                    <a:pt x="96580" y="101660"/>
                  </a:lnTo>
                  <a:lnTo>
                    <a:pt x="96373" y="101481"/>
                  </a:lnTo>
                  <a:lnTo>
                    <a:pt x="96165" y="101332"/>
                  </a:lnTo>
                  <a:lnTo>
                    <a:pt x="95906" y="101212"/>
                  </a:lnTo>
                  <a:lnTo>
                    <a:pt x="95673" y="101153"/>
                  </a:lnTo>
                  <a:lnTo>
                    <a:pt x="95439" y="101123"/>
                  </a:lnTo>
                  <a:lnTo>
                    <a:pt x="95258" y="101153"/>
                  </a:lnTo>
                  <a:lnTo>
                    <a:pt x="95102" y="101242"/>
                  </a:lnTo>
                  <a:lnTo>
                    <a:pt x="95050" y="101302"/>
                  </a:lnTo>
                  <a:lnTo>
                    <a:pt x="94972" y="101391"/>
                  </a:lnTo>
                  <a:lnTo>
                    <a:pt x="94947" y="101481"/>
                  </a:lnTo>
                  <a:lnTo>
                    <a:pt x="94947" y="101540"/>
                  </a:lnTo>
                  <a:close/>
                  <a:moveTo>
                    <a:pt x="87659" y="100168"/>
                  </a:moveTo>
                  <a:lnTo>
                    <a:pt x="87451" y="100228"/>
                  </a:lnTo>
                  <a:lnTo>
                    <a:pt x="87218" y="100318"/>
                  </a:lnTo>
                  <a:lnTo>
                    <a:pt x="87011" y="100437"/>
                  </a:lnTo>
                  <a:lnTo>
                    <a:pt x="86855" y="100526"/>
                  </a:lnTo>
                  <a:lnTo>
                    <a:pt x="86699" y="100675"/>
                  </a:lnTo>
                  <a:lnTo>
                    <a:pt x="86596" y="100825"/>
                  </a:lnTo>
                  <a:lnTo>
                    <a:pt x="86518" y="100974"/>
                  </a:lnTo>
                  <a:lnTo>
                    <a:pt x="86518" y="101123"/>
                  </a:lnTo>
                  <a:lnTo>
                    <a:pt x="86440" y="101421"/>
                  </a:lnTo>
                  <a:lnTo>
                    <a:pt x="86362" y="101838"/>
                  </a:lnTo>
                  <a:lnTo>
                    <a:pt x="86207" y="102226"/>
                  </a:lnTo>
                  <a:lnTo>
                    <a:pt x="86025" y="102584"/>
                  </a:lnTo>
                  <a:lnTo>
                    <a:pt x="85818" y="102942"/>
                  </a:lnTo>
                  <a:lnTo>
                    <a:pt x="85662" y="103300"/>
                  </a:lnTo>
                  <a:lnTo>
                    <a:pt x="85584" y="103628"/>
                  </a:lnTo>
                  <a:lnTo>
                    <a:pt x="85506" y="103866"/>
                  </a:lnTo>
                  <a:lnTo>
                    <a:pt x="85506" y="104015"/>
                  </a:lnTo>
                  <a:lnTo>
                    <a:pt x="85480" y="104135"/>
                  </a:lnTo>
                  <a:lnTo>
                    <a:pt x="85429" y="104224"/>
                  </a:lnTo>
                  <a:lnTo>
                    <a:pt x="85351" y="104373"/>
                  </a:lnTo>
                  <a:lnTo>
                    <a:pt x="85143" y="104582"/>
                  </a:lnTo>
                  <a:lnTo>
                    <a:pt x="84910" y="104821"/>
                  </a:lnTo>
                  <a:lnTo>
                    <a:pt x="84676" y="105000"/>
                  </a:lnTo>
                  <a:lnTo>
                    <a:pt x="84417" y="105268"/>
                  </a:lnTo>
                  <a:lnTo>
                    <a:pt x="84210" y="105566"/>
                  </a:lnTo>
                  <a:lnTo>
                    <a:pt x="84080" y="105864"/>
                  </a:lnTo>
                  <a:lnTo>
                    <a:pt x="83950" y="106222"/>
                  </a:lnTo>
                  <a:lnTo>
                    <a:pt x="83821" y="106669"/>
                  </a:lnTo>
                  <a:lnTo>
                    <a:pt x="83691" y="107266"/>
                  </a:lnTo>
                  <a:lnTo>
                    <a:pt x="83587" y="107803"/>
                  </a:lnTo>
                  <a:lnTo>
                    <a:pt x="83535" y="108071"/>
                  </a:lnTo>
                  <a:lnTo>
                    <a:pt x="83509" y="108369"/>
                  </a:lnTo>
                  <a:lnTo>
                    <a:pt x="83509" y="108697"/>
                  </a:lnTo>
                  <a:lnTo>
                    <a:pt x="83509" y="108966"/>
                  </a:lnTo>
                  <a:lnTo>
                    <a:pt x="83535" y="109264"/>
                  </a:lnTo>
                  <a:lnTo>
                    <a:pt x="83613" y="109562"/>
                  </a:lnTo>
                  <a:lnTo>
                    <a:pt x="83665" y="109801"/>
                  </a:lnTo>
                  <a:lnTo>
                    <a:pt x="83743" y="110009"/>
                  </a:lnTo>
                  <a:lnTo>
                    <a:pt x="83898" y="110367"/>
                  </a:lnTo>
                  <a:lnTo>
                    <a:pt x="84054" y="110725"/>
                  </a:lnTo>
                  <a:lnTo>
                    <a:pt x="84158" y="110994"/>
                  </a:lnTo>
                  <a:lnTo>
                    <a:pt x="84236" y="111143"/>
                  </a:lnTo>
                  <a:lnTo>
                    <a:pt x="84313" y="111232"/>
                  </a:lnTo>
                  <a:lnTo>
                    <a:pt x="84521" y="111262"/>
                  </a:lnTo>
                  <a:lnTo>
                    <a:pt x="84728" y="111351"/>
                  </a:lnTo>
                  <a:lnTo>
                    <a:pt x="85039" y="111351"/>
                  </a:lnTo>
                  <a:lnTo>
                    <a:pt x="85169" y="111351"/>
                  </a:lnTo>
                  <a:lnTo>
                    <a:pt x="85325" y="111322"/>
                  </a:lnTo>
                  <a:lnTo>
                    <a:pt x="85454" y="111232"/>
                  </a:lnTo>
                  <a:lnTo>
                    <a:pt x="85610" y="111172"/>
                  </a:lnTo>
                  <a:lnTo>
                    <a:pt x="85688" y="111053"/>
                  </a:lnTo>
                  <a:lnTo>
                    <a:pt x="85792" y="110964"/>
                  </a:lnTo>
                  <a:lnTo>
                    <a:pt x="85895" y="110844"/>
                  </a:lnTo>
                  <a:lnTo>
                    <a:pt x="85947" y="110695"/>
                  </a:lnTo>
                  <a:lnTo>
                    <a:pt x="86025" y="110457"/>
                  </a:lnTo>
                  <a:lnTo>
                    <a:pt x="86129" y="110308"/>
                  </a:lnTo>
                  <a:lnTo>
                    <a:pt x="86207" y="110278"/>
                  </a:lnTo>
                  <a:lnTo>
                    <a:pt x="86258" y="110218"/>
                  </a:lnTo>
                  <a:lnTo>
                    <a:pt x="86284" y="110218"/>
                  </a:lnTo>
                  <a:lnTo>
                    <a:pt x="86362" y="110278"/>
                  </a:lnTo>
                  <a:lnTo>
                    <a:pt x="86518" y="110367"/>
                  </a:lnTo>
                  <a:lnTo>
                    <a:pt x="86751" y="110546"/>
                  </a:lnTo>
                  <a:lnTo>
                    <a:pt x="87114" y="110725"/>
                  </a:lnTo>
                  <a:lnTo>
                    <a:pt x="87451" y="110904"/>
                  </a:lnTo>
                  <a:lnTo>
                    <a:pt x="87789" y="111083"/>
                  </a:lnTo>
                  <a:lnTo>
                    <a:pt x="88100" y="111232"/>
                  </a:lnTo>
                  <a:lnTo>
                    <a:pt x="88333" y="111322"/>
                  </a:lnTo>
                  <a:lnTo>
                    <a:pt x="88437" y="111351"/>
                  </a:lnTo>
                  <a:lnTo>
                    <a:pt x="88696" y="111172"/>
                  </a:lnTo>
                  <a:lnTo>
                    <a:pt x="88748" y="111143"/>
                  </a:lnTo>
                  <a:lnTo>
                    <a:pt x="88878" y="111083"/>
                  </a:lnTo>
                  <a:lnTo>
                    <a:pt x="89033" y="111143"/>
                  </a:lnTo>
                  <a:lnTo>
                    <a:pt x="89267" y="111172"/>
                  </a:lnTo>
                  <a:lnTo>
                    <a:pt x="89345" y="111202"/>
                  </a:lnTo>
                  <a:lnTo>
                    <a:pt x="89448" y="111172"/>
                  </a:lnTo>
                  <a:lnTo>
                    <a:pt x="89578" y="111143"/>
                  </a:lnTo>
                  <a:lnTo>
                    <a:pt x="89656" y="111053"/>
                  </a:lnTo>
                  <a:lnTo>
                    <a:pt x="89760" y="110964"/>
                  </a:lnTo>
                  <a:lnTo>
                    <a:pt x="89811" y="110815"/>
                  </a:lnTo>
                  <a:lnTo>
                    <a:pt x="89889" y="110666"/>
                  </a:lnTo>
                  <a:lnTo>
                    <a:pt x="89941" y="110487"/>
                  </a:lnTo>
                  <a:lnTo>
                    <a:pt x="89967" y="110129"/>
                  </a:lnTo>
                  <a:lnTo>
                    <a:pt x="90019" y="109771"/>
                  </a:lnTo>
                  <a:lnTo>
                    <a:pt x="89967" y="109473"/>
                  </a:lnTo>
                  <a:lnTo>
                    <a:pt x="89889" y="109264"/>
                  </a:lnTo>
                  <a:lnTo>
                    <a:pt x="89422" y="109264"/>
                  </a:lnTo>
                  <a:lnTo>
                    <a:pt x="88904" y="109264"/>
                  </a:lnTo>
                  <a:lnTo>
                    <a:pt x="88800" y="108697"/>
                  </a:lnTo>
                  <a:lnTo>
                    <a:pt x="88696" y="108071"/>
                  </a:lnTo>
                  <a:lnTo>
                    <a:pt x="88593" y="107504"/>
                  </a:lnTo>
                  <a:lnTo>
                    <a:pt x="88567" y="106998"/>
                  </a:lnTo>
                  <a:lnTo>
                    <a:pt x="88541" y="106819"/>
                  </a:lnTo>
                  <a:lnTo>
                    <a:pt x="88489" y="106610"/>
                  </a:lnTo>
                  <a:lnTo>
                    <a:pt x="88385" y="106401"/>
                  </a:lnTo>
                  <a:lnTo>
                    <a:pt x="88255" y="106163"/>
                  </a:lnTo>
                  <a:lnTo>
                    <a:pt x="88100" y="105984"/>
                  </a:lnTo>
                  <a:lnTo>
                    <a:pt x="87944" y="105805"/>
                  </a:lnTo>
                  <a:lnTo>
                    <a:pt x="87763" y="105685"/>
                  </a:lnTo>
                  <a:lnTo>
                    <a:pt x="87555" y="105536"/>
                  </a:lnTo>
                  <a:lnTo>
                    <a:pt x="87348" y="105417"/>
                  </a:lnTo>
                  <a:lnTo>
                    <a:pt x="87166" y="105268"/>
                  </a:lnTo>
                  <a:lnTo>
                    <a:pt x="86985" y="105119"/>
                  </a:lnTo>
                  <a:lnTo>
                    <a:pt x="86803" y="104940"/>
                  </a:lnTo>
                  <a:lnTo>
                    <a:pt x="86647" y="104761"/>
                  </a:lnTo>
                  <a:lnTo>
                    <a:pt x="86518" y="104582"/>
                  </a:lnTo>
                  <a:lnTo>
                    <a:pt x="86414" y="104463"/>
                  </a:lnTo>
                  <a:lnTo>
                    <a:pt x="86362" y="104284"/>
                  </a:lnTo>
                  <a:lnTo>
                    <a:pt x="86336" y="104135"/>
                  </a:lnTo>
                  <a:lnTo>
                    <a:pt x="86336" y="103956"/>
                  </a:lnTo>
                  <a:lnTo>
                    <a:pt x="86362" y="103747"/>
                  </a:lnTo>
                  <a:lnTo>
                    <a:pt x="86414" y="103568"/>
                  </a:lnTo>
                  <a:lnTo>
                    <a:pt x="86492" y="103359"/>
                  </a:lnTo>
                  <a:lnTo>
                    <a:pt x="86596" y="103180"/>
                  </a:lnTo>
                  <a:lnTo>
                    <a:pt x="86725" y="103001"/>
                  </a:lnTo>
                  <a:lnTo>
                    <a:pt x="86855" y="102823"/>
                  </a:lnTo>
                  <a:lnTo>
                    <a:pt x="87036" y="102703"/>
                  </a:lnTo>
                  <a:lnTo>
                    <a:pt x="87322" y="102584"/>
                  </a:lnTo>
                  <a:lnTo>
                    <a:pt x="87659" y="102435"/>
                  </a:lnTo>
                  <a:lnTo>
                    <a:pt x="88048" y="102345"/>
                  </a:lnTo>
                  <a:lnTo>
                    <a:pt x="88437" y="102256"/>
                  </a:lnTo>
                  <a:lnTo>
                    <a:pt x="88904" y="102196"/>
                  </a:lnTo>
                  <a:lnTo>
                    <a:pt x="89345" y="102107"/>
                  </a:lnTo>
                  <a:lnTo>
                    <a:pt x="89811" y="102077"/>
                  </a:lnTo>
                  <a:lnTo>
                    <a:pt x="90019" y="102077"/>
                  </a:lnTo>
                  <a:lnTo>
                    <a:pt x="90460" y="102077"/>
                  </a:lnTo>
                  <a:lnTo>
                    <a:pt x="90953" y="102077"/>
                  </a:lnTo>
                  <a:lnTo>
                    <a:pt x="91316" y="102077"/>
                  </a:lnTo>
                  <a:lnTo>
                    <a:pt x="91705" y="102077"/>
                  </a:lnTo>
                  <a:lnTo>
                    <a:pt x="91757" y="101898"/>
                  </a:lnTo>
                  <a:lnTo>
                    <a:pt x="91808" y="101689"/>
                  </a:lnTo>
                  <a:lnTo>
                    <a:pt x="91860" y="101391"/>
                  </a:lnTo>
                  <a:lnTo>
                    <a:pt x="91860" y="101123"/>
                  </a:lnTo>
                  <a:lnTo>
                    <a:pt x="91808" y="100974"/>
                  </a:lnTo>
                  <a:lnTo>
                    <a:pt x="91731" y="100825"/>
                  </a:lnTo>
                  <a:lnTo>
                    <a:pt x="91601" y="100675"/>
                  </a:lnTo>
                  <a:lnTo>
                    <a:pt x="91419" y="100526"/>
                  </a:lnTo>
                  <a:lnTo>
                    <a:pt x="91186" y="100437"/>
                  </a:lnTo>
                  <a:lnTo>
                    <a:pt x="90953" y="100318"/>
                  </a:lnTo>
                  <a:lnTo>
                    <a:pt x="90667" y="100228"/>
                  </a:lnTo>
                  <a:lnTo>
                    <a:pt x="90356" y="100168"/>
                  </a:lnTo>
                  <a:lnTo>
                    <a:pt x="90019" y="100109"/>
                  </a:lnTo>
                  <a:lnTo>
                    <a:pt x="89656" y="100079"/>
                  </a:lnTo>
                  <a:lnTo>
                    <a:pt x="89293" y="100079"/>
                  </a:lnTo>
                  <a:lnTo>
                    <a:pt x="88956" y="100079"/>
                  </a:lnTo>
                  <a:lnTo>
                    <a:pt x="88567" y="100079"/>
                  </a:lnTo>
                  <a:lnTo>
                    <a:pt x="88229" y="100079"/>
                  </a:lnTo>
                  <a:lnTo>
                    <a:pt x="87944" y="100109"/>
                  </a:lnTo>
                  <a:lnTo>
                    <a:pt x="87659" y="100168"/>
                  </a:lnTo>
                  <a:close/>
                  <a:moveTo>
                    <a:pt x="81253" y="91461"/>
                  </a:moveTo>
                  <a:lnTo>
                    <a:pt x="81071" y="91729"/>
                  </a:lnTo>
                  <a:lnTo>
                    <a:pt x="80916" y="92087"/>
                  </a:lnTo>
                  <a:lnTo>
                    <a:pt x="80786" y="92415"/>
                  </a:lnTo>
                  <a:lnTo>
                    <a:pt x="80734" y="92713"/>
                  </a:lnTo>
                  <a:lnTo>
                    <a:pt x="80631" y="92952"/>
                  </a:lnTo>
                  <a:lnTo>
                    <a:pt x="80475" y="93280"/>
                  </a:lnTo>
                  <a:lnTo>
                    <a:pt x="80267" y="93578"/>
                  </a:lnTo>
                  <a:lnTo>
                    <a:pt x="80008" y="93787"/>
                  </a:lnTo>
                  <a:lnTo>
                    <a:pt x="79723" y="93966"/>
                  </a:lnTo>
                  <a:lnTo>
                    <a:pt x="79464" y="94115"/>
                  </a:lnTo>
                  <a:lnTo>
                    <a:pt x="79178" y="94204"/>
                  </a:lnTo>
                  <a:lnTo>
                    <a:pt x="78945" y="94264"/>
                  </a:lnTo>
                  <a:lnTo>
                    <a:pt x="78867" y="94294"/>
                  </a:lnTo>
                  <a:lnTo>
                    <a:pt x="78737" y="94353"/>
                  </a:lnTo>
                  <a:lnTo>
                    <a:pt x="78582" y="94502"/>
                  </a:lnTo>
                  <a:lnTo>
                    <a:pt x="78426" y="94652"/>
                  </a:lnTo>
                  <a:lnTo>
                    <a:pt x="78115" y="95069"/>
                  </a:lnTo>
                  <a:lnTo>
                    <a:pt x="77804" y="95606"/>
                  </a:lnTo>
                  <a:lnTo>
                    <a:pt x="77415" y="96232"/>
                  </a:lnTo>
                  <a:lnTo>
                    <a:pt x="76948" y="96918"/>
                  </a:lnTo>
                  <a:lnTo>
                    <a:pt x="76429" y="97604"/>
                  </a:lnTo>
                  <a:lnTo>
                    <a:pt x="75962" y="98170"/>
                  </a:lnTo>
                  <a:lnTo>
                    <a:pt x="75496" y="98677"/>
                  </a:lnTo>
                  <a:lnTo>
                    <a:pt x="75081" y="99125"/>
                  </a:lnTo>
                  <a:lnTo>
                    <a:pt x="74743" y="99542"/>
                  </a:lnTo>
                  <a:lnTo>
                    <a:pt x="74562" y="99781"/>
                  </a:lnTo>
                  <a:lnTo>
                    <a:pt x="74484" y="99900"/>
                  </a:lnTo>
                  <a:lnTo>
                    <a:pt x="74354" y="99960"/>
                  </a:lnTo>
                  <a:lnTo>
                    <a:pt x="74251" y="100049"/>
                  </a:lnTo>
                  <a:lnTo>
                    <a:pt x="74069" y="100079"/>
                  </a:lnTo>
                  <a:lnTo>
                    <a:pt x="73732" y="100168"/>
                  </a:lnTo>
                  <a:lnTo>
                    <a:pt x="73343" y="100228"/>
                  </a:lnTo>
                  <a:lnTo>
                    <a:pt x="73135" y="100228"/>
                  </a:lnTo>
                  <a:lnTo>
                    <a:pt x="72980" y="100288"/>
                  </a:lnTo>
                  <a:lnTo>
                    <a:pt x="72798" y="100407"/>
                  </a:lnTo>
                  <a:lnTo>
                    <a:pt x="72669" y="100526"/>
                  </a:lnTo>
                  <a:lnTo>
                    <a:pt x="72539" y="100705"/>
                  </a:lnTo>
                  <a:lnTo>
                    <a:pt x="72461" y="100884"/>
                  </a:lnTo>
                  <a:lnTo>
                    <a:pt x="72435" y="101123"/>
                  </a:lnTo>
                  <a:lnTo>
                    <a:pt x="72383" y="101361"/>
                  </a:lnTo>
                  <a:lnTo>
                    <a:pt x="72383" y="101570"/>
                  </a:lnTo>
                  <a:lnTo>
                    <a:pt x="72435" y="101838"/>
                  </a:lnTo>
                  <a:lnTo>
                    <a:pt x="72487" y="102047"/>
                  </a:lnTo>
                  <a:lnTo>
                    <a:pt x="72539" y="102286"/>
                  </a:lnTo>
                  <a:lnTo>
                    <a:pt x="72617" y="102465"/>
                  </a:lnTo>
                  <a:lnTo>
                    <a:pt x="72695" y="102644"/>
                  </a:lnTo>
                  <a:lnTo>
                    <a:pt x="72798" y="102793"/>
                  </a:lnTo>
                  <a:lnTo>
                    <a:pt x="72902" y="102912"/>
                  </a:lnTo>
                  <a:lnTo>
                    <a:pt x="72980" y="103001"/>
                  </a:lnTo>
                  <a:lnTo>
                    <a:pt x="73084" y="103180"/>
                  </a:lnTo>
                  <a:lnTo>
                    <a:pt x="73187" y="103419"/>
                  </a:lnTo>
                  <a:lnTo>
                    <a:pt x="73239" y="103658"/>
                  </a:lnTo>
                  <a:lnTo>
                    <a:pt x="73291" y="103986"/>
                  </a:lnTo>
                  <a:lnTo>
                    <a:pt x="73369" y="104314"/>
                  </a:lnTo>
                  <a:lnTo>
                    <a:pt x="73395" y="104671"/>
                  </a:lnTo>
                  <a:lnTo>
                    <a:pt x="73421" y="105029"/>
                  </a:lnTo>
                  <a:lnTo>
                    <a:pt x="73421" y="105387"/>
                  </a:lnTo>
                  <a:lnTo>
                    <a:pt x="73499" y="105745"/>
                  </a:lnTo>
                  <a:lnTo>
                    <a:pt x="73524" y="106073"/>
                  </a:lnTo>
                  <a:lnTo>
                    <a:pt x="73602" y="106341"/>
                  </a:lnTo>
                  <a:lnTo>
                    <a:pt x="73706" y="106640"/>
                  </a:lnTo>
                  <a:lnTo>
                    <a:pt x="73810" y="106878"/>
                  </a:lnTo>
                  <a:lnTo>
                    <a:pt x="73888" y="107057"/>
                  </a:lnTo>
                  <a:lnTo>
                    <a:pt x="74017" y="107176"/>
                  </a:lnTo>
                  <a:lnTo>
                    <a:pt x="74277" y="107355"/>
                  </a:lnTo>
                  <a:lnTo>
                    <a:pt x="74562" y="107504"/>
                  </a:lnTo>
                  <a:lnTo>
                    <a:pt x="74821" y="107654"/>
                  </a:lnTo>
                  <a:lnTo>
                    <a:pt x="75055" y="107713"/>
                  </a:lnTo>
                  <a:lnTo>
                    <a:pt x="75262" y="107743"/>
                  </a:lnTo>
                  <a:lnTo>
                    <a:pt x="75496" y="107862"/>
                  </a:lnTo>
                  <a:lnTo>
                    <a:pt x="75703" y="108011"/>
                  </a:lnTo>
                  <a:lnTo>
                    <a:pt x="75885" y="108161"/>
                  </a:lnTo>
                  <a:lnTo>
                    <a:pt x="75988" y="108220"/>
                  </a:lnTo>
                  <a:lnTo>
                    <a:pt x="76118" y="108250"/>
                  </a:lnTo>
                  <a:lnTo>
                    <a:pt x="76299" y="108339"/>
                  </a:lnTo>
                  <a:lnTo>
                    <a:pt x="76481" y="108399"/>
                  </a:lnTo>
                  <a:lnTo>
                    <a:pt x="76948" y="108459"/>
                  </a:lnTo>
                  <a:lnTo>
                    <a:pt x="77467" y="108459"/>
                  </a:lnTo>
                  <a:lnTo>
                    <a:pt x="77856" y="108459"/>
                  </a:lnTo>
                  <a:lnTo>
                    <a:pt x="78271" y="108459"/>
                  </a:lnTo>
                  <a:lnTo>
                    <a:pt x="78504" y="108518"/>
                  </a:lnTo>
                  <a:lnTo>
                    <a:pt x="78711" y="108548"/>
                  </a:lnTo>
                  <a:lnTo>
                    <a:pt x="78919" y="108608"/>
                  </a:lnTo>
                  <a:lnTo>
                    <a:pt x="79074" y="108727"/>
                  </a:lnTo>
                  <a:lnTo>
                    <a:pt x="79204" y="108817"/>
                  </a:lnTo>
                  <a:lnTo>
                    <a:pt x="79334" y="108966"/>
                  </a:lnTo>
                  <a:lnTo>
                    <a:pt x="79386" y="109115"/>
                  </a:lnTo>
                  <a:lnTo>
                    <a:pt x="79412" y="109264"/>
                  </a:lnTo>
                  <a:lnTo>
                    <a:pt x="79412" y="109831"/>
                  </a:lnTo>
                  <a:lnTo>
                    <a:pt x="79412" y="109801"/>
                  </a:lnTo>
                  <a:lnTo>
                    <a:pt x="79489" y="109741"/>
                  </a:lnTo>
                  <a:lnTo>
                    <a:pt x="79619" y="109681"/>
                  </a:lnTo>
                  <a:lnTo>
                    <a:pt x="79723" y="109681"/>
                  </a:lnTo>
                  <a:lnTo>
                    <a:pt x="80086" y="109622"/>
                  </a:lnTo>
                  <a:lnTo>
                    <a:pt x="80527" y="109622"/>
                  </a:lnTo>
                  <a:lnTo>
                    <a:pt x="80734" y="109592"/>
                  </a:lnTo>
                  <a:lnTo>
                    <a:pt x="80916" y="109562"/>
                  </a:lnTo>
                  <a:lnTo>
                    <a:pt x="81097" y="109473"/>
                  </a:lnTo>
                  <a:lnTo>
                    <a:pt x="81253" y="109383"/>
                  </a:lnTo>
                  <a:lnTo>
                    <a:pt x="81409" y="109234"/>
                  </a:lnTo>
                  <a:lnTo>
                    <a:pt x="81512" y="109085"/>
                  </a:lnTo>
                  <a:lnTo>
                    <a:pt x="81590" y="108906"/>
                  </a:lnTo>
                  <a:lnTo>
                    <a:pt x="81616" y="108757"/>
                  </a:lnTo>
                  <a:lnTo>
                    <a:pt x="81616" y="108578"/>
                  </a:lnTo>
                  <a:lnTo>
                    <a:pt x="81642" y="108399"/>
                  </a:lnTo>
                  <a:lnTo>
                    <a:pt x="81694" y="108220"/>
                  </a:lnTo>
                  <a:lnTo>
                    <a:pt x="81772" y="108041"/>
                  </a:lnTo>
                  <a:lnTo>
                    <a:pt x="81850" y="107892"/>
                  </a:lnTo>
                  <a:lnTo>
                    <a:pt x="81953" y="107803"/>
                  </a:lnTo>
                  <a:lnTo>
                    <a:pt x="82057" y="107683"/>
                  </a:lnTo>
                  <a:lnTo>
                    <a:pt x="82161" y="107624"/>
                  </a:lnTo>
                  <a:lnTo>
                    <a:pt x="82264" y="107534"/>
                  </a:lnTo>
                  <a:lnTo>
                    <a:pt x="82394" y="107355"/>
                  </a:lnTo>
                  <a:lnTo>
                    <a:pt x="82472" y="107117"/>
                  </a:lnTo>
                  <a:lnTo>
                    <a:pt x="82576" y="106819"/>
                  </a:lnTo>
                  <a:lnTo>
                    <a:pt x="82628" y="106491"/>
                  </a:lnTo>
                  <a:lnTo>
                    <a:pt x="82679" y="106103"/>
                  </a:lnTo>
                  <a:lnTo>
                    <a:pt x="82731" y="105715"/>
                  </a:lnTo>
                  <a:lnTo>
                    <a:pt x="82731" y="105268"/>
                  </a:lnTo>
                  <a:lnTo>
                    <a:pt x="82757" y="104463"/>
                  </a:lnTo>
                  <a:lnTo>
                    <a:pt x="82835" y="103687"/>
                  </a:lnTo>
                  <a:lnTo>
                    <a:pt x="82861" y="103359"/>
                  </a:lnTo>
                  <a:lnTo>
                    <a:pt x="82913" y="103091"/>
                  </a:lnTo>
                  <a:lnTo>
                    <a:pt x="82991" y="102912"/>
                  </a:lnTo>
                  <a:lnTo>
                    <a:pt x="83043" y="102763"/>
                  </a:lnTo>
                  <a:lnTo>
                    <a:pt x="83120" y="102614"/>
                  </a:lnTo>
                  <a:lnTo>
                    <a:pt x="83146" y="102405"/>
                  </a:lnTo>
                  <a:lnTo>
                    <a:pt x="83198" y="102077"/>
                  </a:lnTo>
                  <a:lnTo>
                    <a:pt x="83224" y="101689"/>
                  </a:lnTo>
                  <a:lnTo>
                    <a:pt x="83302" y="100795"/>
                  </a:lnTo>
                  <a:lnTo>
                    <a:pt x="83328" y="99751"/>
                  </a:lnTo>
                  <a:lnTo>
                    <a:pt x="83328" y="93369"/>
                  </a:lnTo>
                  <a:lnTo>
                    <a:pt x="83328" y="92862"/>
                  </a:lnTo>
                  <a:lnTo>
                    <a:pt x="83276" y="92355"/>
                  </a:lnTo>
                  <a:lnTo>
                    <a:pt x="83198" y="91908"/>
                  </a:lnTo>
                  <a:lnTo>
                    <a:pt x="83068" y="91550"/>
                  </a:lnTo>
                  <a:lnTo>
                    <a:pt x="82991" y="91252"/>
                  </a:lnTo>
                  <a:lnTo>
                    <a:pt x="82835" y="90984"/>
                  </a:lnTo>
                  <a:lnTo>
                    <a:pt x="82757" y="90924"/>
                  </a:lnTo>
                  <a:lnTo>
                    <a:pt x="82679" y="90834"/>
                  </a:lnTo>
                  <a:lnTo>
                    <a:pt x="82576" y="90805"/>
                  </a:lnTo>
                  <a:lnTo>
                    <a:pt x="82524" y="90805"/>
                  </a:lnTo>
                  <a:lnTo>
                    <a:pt x="82316" y="90805"/>
                  </a:lnTo>
                  <a:lnTo>
                    <a:pt x="82135" y="90834"/>
                  </a:lnTo>
                  <a:lnTo>
                    <a:pt x="81979" y="90924"/>
                  </a:lnTo>
                  <a:lnTo>
                    <a:pt x="81798" y="90984"/>
                  </a:lnTo>
                  <a:lnTo>
                    <a:pt x="81642" y="91103"/>
                  </a:lnTo>
                  <a:lnTo>
                    <a:pt x="81486" y="91192"/>
                  </a:lnTo>
                  <a:lnTo>
                    <a:pt x="81357" y="91312"/>
                  </a:lnTo>
                  <a:lnTo>
                    <a:pt x="81253" y="91461"/>
                  </a:lnTo>
                  <a:close/>
                  <a:moveTo>
                    <a:pt x="90797" y="83081"/>
                  </a:moveTo>
                  <a:lnTo>
                    <a:pt x="90823" y="83379"/>
                  </a:lnTo>
                  <a:lnTo>
                    <a:pt x="90875" y="83618"/>
                  </a:lnTo>
                  <a:lnTo>
                    <a:pt x="90927" y="83737"/>
                  </a:lnTo>
                  <a:lnTo>
                    <a:pt x="90953" y="83797"/>
                  </a:lnTo>
                  <a:lnTo>
                    <a:pt x="91004" y="83827"/>
                  </a:lnTo>
                  <a:lnTo>
                    <a:pt x="91082" y="83886"/>
                  </a:lnTo>
                  <a:lnTo>
                    <a:pt x="91316" y="83797"/>
                  </a:lnTo>
                  <a:lnTo>
                    <a:pt x="91601" y="83707"/>
                  </a:lnTo>
                  <a:lnTo>
                    <a:pt x="91705" y="83588"/>
                  </a:lnTo>
                  <a:lnTo>
                    <a:pt x="91783" y="83379"/>
                  </a:lnTo>
                  <a:lnTo>
                    <a:pt x="91808" y="83170"/>
                  </a:lnTo>
                  <a:lnTo>
                    <a:pt x="91860" y="82902"/>
                  </a:lnTo>
                  <a:lnTo>
                    <a:pt x="91860" y="82813"/>
                  </a:lnTo>
                  <a:lnTo>
                    <a:pt x="91808" y="82664"/>
                  </a:lnTo>
                  <a:lnTo>
                    <a:pt x="91757" y="82574"/>
                  </a:lnTo>
                  <a:lnTo>
                    <a:pt x="91705" y="82485"/>
                  </a:lnTo>
                  <a:lnTo>
                    <a:pt x="91627" y="82395"/>
                  </a:lnTo>
                  <a:lnTo>
                    <a:pt x="91549" y="82335"/>
                  </a:lnTo>
                  <a:lnTo>
                    <a:pt x="91445" y="82306"/>
                  </a:lnTo>
                  <a:lnTo>
                    <a:pt x="91316" y="82306"/>
                  </a:lnTo>
                  <a:lnTo>
                    <a:pt x="91238" y="82335"/>
                  </a:lnTo>
                  <a:lnTo>
                    <a:pt x="91134" y="82365"/>
                  </a:lnTo>
                  <a:lnTo>
                    <a:pt x="91030" y="82455"/>
                  </a:lnTo>
                  <a:lnTo>
                    <a:pt x="90953" y="82514"/>
                  </a:lnTo>
                  <a:lnTo>
                    <a:pt x="90875" y="82664"/>
                  </a:lnTo>
                  <a:lnTo>
                    <a:pt x="90849" y="82753"/>
                  </a:lnTo>
                  <a:lnTo>
                    <a:pt x="90823" y="82902"/>
                  </a:lnTo>
                  <a:lnTo>
                    <a:pt x="90797" y="83081"/>
                  </a:lnTo>
                  <a:close/>
                  <a:moveTo>
                    <a:pt x="88074" y="84005"/>
                  </a:moveTo>
                  <a:lnTo>
                    <a:pt x="88229" y="84632"/>
                  </a:lnTo>
                  <a:lnTo>
                    <a:pt x="88333" y="85109"/>
                  </a:lnTo>
                  <a:lnTo>
                    <a:pt x="88437" y="85526"/>
                  </a:lnTo>
                  <a:lnTo>
                    <a:pt x="88515" y="85735"/>
                  </a:lnTo>
                  <a:lnTo>
                    <a:pt x="88593" y="85914"/>
                  </a:lnTo>
                  <a:lnTo>
                    <a:pt x="88722" y="86093"/>
                  </a:lnTo>
                  <a:lnTo>
                    <a:pt x="88904" y="86272"/>
                  </a:lnTo>
                  <a:lnTo>
                    <a:pt x="89448" y="86719"/>
                  </a:lnTo>
                  <a:lnTo>
                    <a:pt x="89422" y="87405"/>
                  </a:lnTo>
                  <a:lnTo>
                    <a:pt x="89422" y="87972"/>
                  </a:lnTo>
                  <a:lnTo>
                    <a:pt x="89422" y="88449"/>
                  </a:lnTo>
                  <a:lnTo>
                    <a:pt x="89422" y="88717"/>
                  </a:lnTo>
                  <a:lnTo>
                    <a:pt x="89397" y="88866"/>
                  </a:lnTo>
                  <a:lnTo>
                    <a:pt x="89319" y="89015"/>
                  </a:lnTo>
                  <a:lnTo>
                    <a:pt x="89189" y="89105"/>
                  </a:lnTo>
                  <a:lnTo>
                    <a:pt x="89085" y="89194"/>
                  </a:lnTo>
                  <a:lnTo>
                    <a:pt x="88982" y="89254"/>
                  </a:lnTo>
                  <a:lnTo>
                    <a:pt x="88878" y="89403"/>
                  </a:lnTo>
                  <a:lnTo>
                    <a:pt x="88852" y="89552"/>
                  </a:lnTo>
                  <a:lnTo>
                    <a:pt x="88878" y="89731"/>
                  </a:lnTo>
                  <a:lnTo>
                    <a:pt x="88982" y="89880"/>
                  </a:lnTo>
                  <a:lnTo>
                    <a:pt x="89137" y="90029"/>
                  </a:lnTo>
                  <a:lnTo>
                    <a:pt x="89319" y="90149"/>
                  </a:lnTo>
                  <a:lnTo>
                    <a:pt x="89578" y="90238"/>
                  </a:lnTo>
                  <a:lnTo>
                    <a:pt x="89656" y="90268"/>
                  </a:lnTo>
                  <a:lnTo>
                    <a:pt x="89786" y="90328"/>
                  </a:lnTo>
                  <a:lnTo>
                    <a:pt x="89915" y="90417"/>
                  </a:lnTo>
                  <a:lnTo>
                    <a:pt x="90045" y="90506"/>
                  </a:lnTo>
                  <a:lnTo>
                    <a:pt x="90252" y="90775"/>
                  </a:lnTo>
                  <a:lnTo>
                    <a:pt x="90408" y="91043"/>
                  </a:lnTo>
                  <a:lnTo>
                    <a:pt x="90564" y="91371"/>
                  </a:lnTo>
                  <a:lnTo>
                    <a:pt x="90693" y="91699"/>
                  </a:lnTo>
                  <a:lnTo>
                    <a:pt x="90823" y="92027"/>
                  </a:lnTo>
                  <a:lnTo>
                    <a:pt x="90927" y="92266"/>
                  </a:lnTo>
                  <a:lnTo>
                    <a:pt x="90953" y="92355"/>
                  </a:lnTo>
                  <a:lnTo>
                    <a:pt x="91004" y="92415"/>
                  </a:lnTo>
                  <a:lnTo>
                    <a:pt x="91082" y="92504"/>
                  </a:lnTo>
                  <a:lnTo>
                    <a:pt x="91134" y="92504"/>
                  </a:lnTo>
                  <a:lnTo>
                    <a:pt x="91238" y="92504"/>
                  </a:lnTo>
                  <a:lnTo>
                    <a:pt x="91290" y="92445"/>
                  </a:lnTo>
                  <a:lnTo>
                    <a:pt x="91393" y="92385"/>
                  </a:lnTo>
                  <a:lnTo>
                    <a:pt x="91445" y="92326"/>
                  </a:lnTo>
                  <a:lnTo>
                    <a:pt x="91653" y="92087"/>
                  </a:lnTo>
                  <a:lnTo>
                    <a:pt x="91990" y="91819"/>
                  </a:lnTo>
                  <a:lnTo>
                    <a:pt x="92379" y="91491"/>
                  </a:lnTo>
                  <a:lnTo>
                    <a:pt x="92820" y="91252"/>
                  </a:lnTo>
                  <a:lnTo>
                    <a:pt x="92690" y="90984"/>
                  </a:lnTo>
                  <a:lnTo>
                    <a:pt x="92638" y="90834"/>
                  </a:lnTo>
                  <a:lnTo>
                    <a:pt x="92612" y="90626"/>
                  </a:lnTo>
                  <a:lnTo>
                    <a:pt x="92612" y="90417"/>
                  </a:lnTo>
                  <a:lnTo>
                    <a:pt x="92561" y="90149"/>
                  </a:lnTo>
                  <a:lnTo>
                    <a:pt x="92561" y="89731"/>
                  </a:lnTo>
                  <a:lnTo>
                    <a:pt x="92561" y="89552"/>
                  </a:lnTo>
                  <a:lnTo>
                    <a:pt x="92612" y="88508"/>
                  </a:lnTo>
                  <a:lnTo>
                    <a:pt x="92535" y="87524"/>
                  </a:lnTo>
                  <a:lnTo>
                    <a:pt x="92509" y="87107"/>
                  </a:lnTo>
                  <a:lnTo>
                    <a:pt x="92457" y="86749"/>
                  </a:lnTo>
                  <a:lnTo>
                    <a:pt x="92379" y="86451"/>
                  </a:lnTo>
                  <a:lnTo>
                    <a:pt x="92301" y="86272"/>
                  </a:lnTo>
                  <a:lnTo>
                    <a:pt x="92068" y="86003"/>
                  </a:lnTo>
                  <a:lnTo>
                    <a:pt x="91757" y="85646"/>
                  </a:lnTo>
                  <a:lnTo>
                    <a:pt x="91393" y="85347"/>
                  </a:lnTo>
                  <a:lnTo>
                    <a:pt x="91004" y="85049"/>
                  </a:lnTo>
                  <a:lnTo>
                    <a:pt x="90641" y="84811"/>
                  </a:lnTo>
                  <a:lnTo>
                    <a:pt x="90278" y="84512"/>
                  </a:lnTo>
                  <a:lnTo>
                    <a:pt x="89967" y="84244"/>
                  </a:lnTo>
                  <a:lnTo>
                    <a:pt x="89760" y="83976"/>
                  </a:lnTo>
                  <a:lnTo>
                    <a:pt x="89604" y="83707"/>
                  </a:lnTo>
                  <a:lnTo>
                    <a:pt x="89422" y="83379"/>
                  </a:lnTo>
                  <a:lnTo>
                    <a:pt x="89241" y="83021"/>
                  </a:lnTo>
                  <a:lnTo>
                    <a:pt x="89085" y="82693"/>
                  </a:lnTo>
                  <a:lnTo>
                    <a:pt x="88904" y="82395"/>
                  </a:lnTo>
                  <a:lnTo>
                    <a:pt x="88670" y="82127"/>
                  </a:lnTo>
                  <a:lnTo>
                    <a:pt x="88541" y="82007"/>
                  </a:lnTo>
                  <a:lnTo>
                    <a:pt x="88411" y="81888"/>
                  </a:lnTo>
                  <a:lnTo>
                    <a:pt x="88281" y="81829"/>
                  </a:lnTo>
                  <a:lnTo>
                    <a:pt x="88178" y="81799"/>
                  </a:lnTo>
                  <a:lnTo>
                    <a:pt x="88100" y="81769"/>
                  </a:lnTo>
                  <a:lnTo>
                    <a:pt x="88074" y="81799"/>
                  </a:lnTo>
                  <a:lnTo>
                    <a:pt x="88022" y="81829"/>
                  </a:lnTo>
                  <a:lnTo>
                    <a:pt x="87970" y="81858"/>
                  </a:lnTo>
                  <a:lnTo>
                    <a:pt x="87944" y="81948"/>
                  </a:lnTo>
                  <a:lnTo>
                    <a:pt x="87918" y="82157"/>
                  </a:lnTo>
                  <a:lnTo>
                    <a:pt x="87892" y="82455"/>
                  </a:lnTo>
                  <a:lnTo>
                    <a:pt x="87892" y="82753"/>
                  </a:lnTo>
                  <a:lnTo>
                    <a:pt x="87944" y="83170"/>
                  </a:lnTo>
                  <a:lnTo>
                    <a:pt x="88022" y="83558"/>
                  </a:lnTo>
                  <a:lnTo>
                    <a:pt x="88074" y="84005"/>
                  </a:lnTo>
                  <a:close/>
                  <a:moveTo>
                    <a:pt x="90875" y="73091"/>
                  </a:moveTo>
                  <a:lnTo>
                    <a:pt x="90875" y="74970"/>
                  </a:lnTo>
                  <a:lnTo>
                    <a:pt x="90849" y="75357"/>
                  </a:lnTo>
                  <a:lnTo>
                    <a:pt x="90771" y="75834"/>
                  </a:lnTo>
                  <a:lnTo>
                    <a:pt x="90641" y="76222"/>
                  </a:lnTo>
                  <a:lnTo>
                    <a:pt x="90460" y="76580"/>
                  </a:lnTo>
                  <a:lnTo>
                    <a:pt x="90252" y="76938"/>
                  </a:lnTo>
                  <a:lnTo>
                    <a:pt x="90019" y="77415"/>
                  </a:lnTo>
                  <a:lnTo>
                    <a:pt x="89760" y="77952"/>
                  </a:lnTo>
                  <a:lnTo>
                    <a:pt x="89500" y="78489"/>
                  </a:lnTo>
                  <a:lnTo>
                    <a:pt x="89085" y="78727"/>
                  </a:lnTo>
                  <a:lnTo>
                    <a:pt x="88593" y="78996"/>
                  </a:lnTo>
                  <a:lnTo>
                    <a:pt x="88541" y="78787"/>
                  </a:lnTo>
                  <a:lnTo>
                    <a:pt x="88437" y="78548"/>
                  </a:lnTo>
                  <a:lnTo>
                    <a:pt x="88333" y="78310"/>
                  </a:lnTo>
                  <a:lnTo>
                    <a:pt x="88204" y="78071"/>
                  </a:lnTo>
                  <a:lnTo>
                    <a:pt x="88022" y="77833"/>
                  </a:lnTo>
                  <a:lnTo>
                    <a:pt x="87866" y="77594"/>
                  </a:lnTo>
                  <a:lnTo>
                    <a:pt x="87659" y="77385"/>
                  </a:lnTo>
                  <a:lnTo>
                    <a:pt x="87477" y="77206"/>
                  </a:lnTo>
                  <a:lnTo>
                    <a:pt x="87270" y="77266"/>
                  </a:lnTo>
                  <a:lnTo>
                    <a:pt x="87036" y="77355"/>
                  </a:lnTo>
                  <a:lnTo>
                    <a:pt x="86855" y="77355"/>
                  </a:lnTo>
                  <a:lnTo>
                    <a:pt x="86725" y="77385"/>
                  </a:lnTo>
                  <a:lnTo>
                    <a:pt x="86596" y="77415"/>
                  </a:lnTo>
                  <a:lnTo>
                    <a:pt x="86544" y="77475"/>
                  </a:lnTo>
                  <a:lnTo>
                    <a:pt x="86518" y="77594"/>
                  </a:lnTo>
                  <a:lnTo>
                    <a:pt x="86518" y="77713"/>
                  </a:lnTo>
                  <a:lnTo>
                    <a:pt x="86570" y="77803"/>
                  </a:lnTo>
                  <a:lnTo>
                    <a:pt x="86673" y="77952"/>
                  </a:lnTo>
                  <a:lnTo>
                    <a:pt x="87036" y="78548"/>
                  </a:lnTo>
                  <a:lnTo>
                    <a:pt x="87425" y="79174"/>
                  </a:lnTo>
                  <a:lnTo>
                    <a:pt x="87659" y="79234"/>
                  </a:lnTo>
                  <a:lnTo>
                    <a:pt x="87970" y="79383"/>
                  </a:lnTo>
                  <a:lnTo>
                    <a:pt x="88281" y="79532"/>
                  </a:lnTo>
                  <a:lnTo>
                    <a:pt x="88541" y="79741"/>
                  </a:lnTo>
                  <a:lnTo>
                    <a:pt x="88748" y="79920"/>
                  </a:lnTo>
                  <a:lnTo>
                    <a:pt x="88956" y="80069"/>
                  </a:lnTo>
                  <a:lnTo>
                    <a:pt x="89137" y="80188"/>
                  </a:lnTo>
                  <a:lnTo>
                    <a:pt x="89241" y="80218"/>
                  </a:lnTo>
                  <a:lnTo>
                    <a:pt x="89915" y="80218"/>
                  </a:lnTo>
                  <a:lnTo>
                    <a:pt x="90019" y="80218"/>
                  </a:lnTo>
                  <a:lnTo>
                    <a:pt x="90123" y="80129"/>
                  </a:lnTo>
                  <a:lnTo>
                    <a:pt x="90226" y="80069"/>
                  </a:lnTo>
                  <a:lnTo>
                    <a:pt x="90356" y="79950"/>
                  </a:lnTo>
                  <a:lnTo>
                    <a:pt x="90460" y="79860"/>
                  </a:lnTo>
                  <a:lnTo>
                    <a:pt x="90512" y="79711"/>
                  </a:lnTo>
                  <a:lnTo>
                    <a:pt x="90615" y="79562"/>
                  </a:lnTo>
                  <a:lnTo>
                    <a:pt x="90641" y="79383"/>
                  </a:lnTo>
                  <a:lnTo>
                    <a:pt x="90719" y="79055"/>
                  </a:lnTo>
                  <a:lnTo>
                    <a:pt x="90849" y="78727"/>
                  </a:lnTo>
                  <a:lnTo>
                    <a:pt x="90979" y="78459"/>
                  </a:lnTo>
                  <a:lnTo>
                    <a:pt x="91160" y="78131"/>
                  </a:lnTo>
                  <a:lnTo>
                    <a:pt x="91445" y="77803"/>
                  </a:lnTo>
                  <a:lnTo>
                    <a:pt x="91808" y="77475"/>
                  </a:lnTo>
                  <a:lnTo>
                    <a:pt x="92146" y="77206"/>
                  </a:lnTo>
                  <a:lnTo>
                    <a:pt x="92379" y="77027"/>
                  </a:lnTo>
                  <a:lnTo>
                    <a:pt x="92612" y="76848"/>
                  </a:lnTo>
                  <a:lnTo>
                    <a:pt x="92638" y="76520"/>
                  </a:lnTo>
                  <a:lnTo>
                    <a:pt x="92664" y="76163"/>
                  </a:lnTo>
                  <a:lnTo>
                    <a:pt x="92664" y="75775"/>
                  </a:lnTo>
                  <a:lnTo>
                    <a:pt x="92690" y="75447"/>
                  </a:lnTo>
                  <a:lnTo>
                    <a:pt x="92664" y="75119"/>
                  </a:lnTo>
                  <a:lnTo>
                    <a:pt x="92612" y="74821"/>
                  </a:lnTo>
                  <a:lnTo>
                    <a:pt x="92509" y="74582"/>
                  </a:lnTo>
                  <a:lnTo>
                    <a:pt x="92379" y="74403"/>
                  </a:lnTo>
                  <a:lnTo>
                    <a:pt x="91938" y="74403"/>
                  </a:lnTo>
                  <a:lnTo>
                    <a:pt x="91471" y="74403"/>
                  </a:lnTo>
                  <a:lnTo>
                    <a:pt x="91497" y="73926"/>
                  </a:lnTo>
                  <a:lnTo>
                    <a:pt x="91471" y="73449"/>
                  </a:lnTo>
                  <a:lnTo>
                    <a:pt x="91445" y="73210"/>
                  </a:lnTo>
                  <a:lnTo>
                    <a:pt x="91393" y="73031"/>
                  </a:lnTo>
                  <a:lnTo>
                    <a:pt x="91316" y="72852"/>
                  </a:lnTo>
                  <a:lnTo>
                    <a:pt x="91264" y="72703"/>
                  </a:lnTo>
                  <a:lnTo>
                    <a:pt x="91082" y="72554"/>
                  </a:lnTo>
                  <a:lnTo>
                    <a:pt x="90979" y="72614"/>
                  </a:lnTo>
                  <a:lnTo>
                    <a:pt x="90927" y="72703"/>
                  </a:lnTo>
                  <a:lnTo>
                    <a:pt x="90875" y="72882"/>
                  </a:lnTo>
                  <a:lnTo>
                    <a:pt x="90875" y="73091"/>
                  </a:lnTo>
                  <a:close/>
                  <a:moveTo>
                    <a:pt x="77389" y="69304"/>
                  </a:moveTo>
                  <a:lnTo>
                    <a:pt x="77103" y="69483"/>
                  </a:lnTo>
                  <a:lnTo>
                    <a:pt x="76740" y="69721"/>
                  </a:lnTo>
                  <a:lnTo>
                    <a:pt x="76274" y="69990"/>
                  </a:lnTo>
                  <a:lnTo>
                    <a:pt x="75807" y="70228"/>
                  </a:lnTo>
                  <a:lnTo>
                    <a:pt x="75573" y="70526"/>
                  </a:lnTo>
                  <a:lnTo>
                    <a:pt x="75340" y="70765"/>
                  </a:lnTo>
                  <a:lnTo>
                    <a:pt x="75807" y="70944"/>
                  </a:lnTo>
                  <a:lnTo>
                    <a:pt x="76248" y="71153"/>
                  </a:lnTo>
                  <a:lnTo>
                    <a:pt x="76429" y="71272"/>
                  </a:lnTo>
                  <a:lnTo>
                    <a:pt x="76585" y="71421"/>
                  </a:lnTo>
                  <a:lnTo>
                    <a:pt x="76714" y="71510"/>
                  </a:lnTo>
                  <a:lnTo>
                    <a:pt x="76792" y="71630"/>
                  </a:lnTo>
                  <a:lnTo>
                    <a:pt x="76974" y="71838"/>
                  </a:lnTo>
                  <a:lnTo>
                    <a:pt x="77233" y="71988"/>
                  </a:lnTo>
                  <a:lnTo>
                    <a:pt x="77492" y="72107"/>
                  </a:lnTo>
                  <a:lnTo>
                    <a:pt x="77778" y="72166"/>
                  </a:lnTo>
                  <a:lnTo>
                    <a:pt x="77985" y="72137"/>
                  </a:lnTo>
                  <a:lnTo>
                    <a:pt x="78193" y="72017"/>
                  </a:lnTo>
                  <a:lnTo>
                    <a:pt x="78271" y="71958"/>
                  </a:lnTo>
                  <a:lnTo>
                    <a:pt x="78322" y="71898"/>
                  </a:lnTo>
                  <a:lnTo>
                    <a:pt x="78348" y="71809"/>
                  </a:lnTo>
                  <a:lnTo>
                    <a:pt x="78400" y="71689"/>
                  </a:lnTo>
                  <a:lnTo>
                    <a:pt x="78426" y="71630"/>
                  </a:lnTo>
                  <a:lnTo>
                    <a:pt x="78452" y="71570"/>
                  </a:lnTo>
                  <a:lnTo>
                    <a:pt x="78478" y="71451"/>
                  </a:lnTo>
                  <a:lnTo>
                    <a:pt x="78582" y="71421"/>
                  </a:lnTo>
                  <a:lnTo>
                    <a:pt x="78737" y="71302"/>
                  </a:lnTo>
                  <a:lnTo>
                    <a:pt x="78919" y="71242"/>
                  </a:lnTo>
                  <a:lnTo>
                    <a:pt x="79100" y="71212"/>
                  </a:lnTo>
                  <a:lnTo>
                    <a:pt x="79256" y="71123"/>
                  </a:lnTo>
                  <a:lnTo>
                    <a:pt x="79334" y="71063"/>
                  </a:lnTo>
                  <a:lnTo>
                    <a:pt x="79360" y="70974"/>
                  </a:lnTo>
                  <a:lnTo>
                    <a:pt x="79386" y="70944"/>
                  </a:lnTo>
                  <a:lnTo>
                    <a:pt x="79412" y="70884"/>
                  </a:lnTo>
                  <a:lnTo>
                    <a:pt x="79386" y="70705"/>
                  </a:lnTo>
                  <a:lnTo>
                    <a:pt x="79308" y="70407"/>
                  </a:lnTo>
                  <a:lnTo>
                    <a:pt x="79178" y="70079"/>
                  </a:lnTo>
                  <a:lnTo>
                    <a:pt x="79049" y="69721"/>
                  </a:lnTo>
                  <a:lnTo>
                    <a:pt x="78685" y="69721"/>
                  </a:lnTo>
                  <a:lnTo>
                    <a:pt x="78271" y="69721"/>
                  </a:lnTo>
                  <a:lnTo>
                    <a:pt x="78141" y="69512"/>
                  </a:lnTo>
                  <a:lnTo>
                    <a:pt x="77959" y="69363"/>
                  </a:lnTo>
                  <a:lnTo>
                    <a:pt x="77778" y="69274"/>
                  </a:lnTo>
                  <a:lnTo>
                    <a:pt x="77622" y="69214"/>
                  </a:lnTo>
                  <a:lnTo>
                    <a:pt x="77389" y="69304"/>
                  </a:lnTo>
                  <a:close/>
                  <a:moveTo>
                    <a:pt x="115098" y="24035"/>
                  </a:moveTo>
                  <a:lnTo>
                    <a:pt x="114398" y="24035"/>
                  </a:lnTo>
                  <a:lnTo>
                    <a:pt x="114242" y="24870"/>
                  </a:lnTo>
                  <a:lnTo>
                    <a:pt x="114164" y="25705"/>
                  </a:lnTo>
                  <a:lnTo>
                    <a:pt x="114060" y="26361"/>
                  </a:lnTo>
                  <a:lnTo>
                    <a:pt x="114035" y="26779"/>
                  </a:lnTo>
                  <a:lnTo>
                    <a:pt x="114035" y="27166"/>
                  </a:lnTo>
                  <a:lnTo>
                    <a:pt x="113957" y="27733"/>
                  </a:lnTo>
                  <a:lnTo>
                    <a:pt x="113905" y="28330"/>
                  </a:lnTo>
                  <a:lnTo>
                    <a:pt x="113827" y="28926"/>
                  </a:lnTo>
                  <a:lnTo>
                    <a:pt x="113749" y="29522"/>
                  </a:lnTo>
                  <a:lnTo>
                    <a:pt x="113620" y="30029"/>
                  </a:lnTo>
                  <a:lnTo>
                    <a:pt x="113568" y="30238"/>
                  </a:lnTo>
                  <a:lnTo>
                    <a:pt x="113490" y="30417"/>
                  </a:lnTo>
                  <a:lnTo>
                    <a:pt x="113412" y="30506"/>
                  </a:lnTo>
                  <a:lnTo>
                    <a:pt x="113334" y="30626"/>
                  </a:lnTo>
                  <a:lnTo>
                    <a:pt x="113308" y="30656"/>
                  </a:lnTo>
                  <a:lnTo>
                    <a:pt x="113282" y="30745"/>
                  </a:lnTo>
                  <a:lnTo>
                    <a:pt x="113282" y="30775"/>
                  </a:lnTo>
                  <a:lnTo>
                    <a:pt x="113334" y="30805"/>
                  </a:lnTo>
                  <a:lnTo>
                    <a:pt x="113464" y="30834"/>
                  </a:lnTo>
                  <a:lnTo>
                    <a:pt x="113671" y="30864"/>
                  </a:lnTo>
                  <a:lnTo>
                    <a:pt x="115150" y="30864"/>
                  </a:lnTo>
                  <a:lnTo>
                    <a:pt x="117147" y="30864"/>
                  </a:lnTo>
                  <a:lnTo>
                    <a:pt x="117406" y="30864"/>
                  </a:lnTo>
                  <a:lnTo>
                    <a:pt x="117614" y="30805"/>
                  </a:lnTo>
                  <a:lnTo>
                    <a:pt x="117847" y="30745"/>
                  </a:lnTo>
                  <a:lnTo>
                    <a:pt x="118003" y="30656"/>
                  </a:lnTo>
                  <a:lnTo>
                    <a:pt x="118158" y="30566"/>
                  </a:lnTo>
                  <a:lnTo>
                    <a:pt x="118262" y="30417"/>
                  </a:lnTo>
                  <a:lnTo>
                    <a:pt x="118366" y="30298"/>
                  </a:lnTo>
                  <a:lnTo>
                    <a:pt x="118392" y="30119"/>
                  </a:lnTo>
                  <a:lnTo>
                    <a:pt x="118469" y="29940"/>
                  </a:lnTo>
                  <a:lnTo>
                    <a:pt x="118547" y="29701"/>
                  </a:lnTo>
                  <a:lnTo>
                    <a:pt x="118677" y="29373"/>
                  </a:lnTo>
                  <a:lnTo>
                    <a:pt x="118858" y="29045"/>
                  </a:lnTo>
                  <a:lnTo>
                    <a:pt x="119325" y="28270"/>
                  </a:lnTo>
                  <a:lnTo>
                    <a:pt x="119870" y="27405"/>
                  </a:lnTo>
                  <a:lnTo>
                    <a:pt x="119896" y="27345"/>
                  </a:lnTo>
                  <a:lnTo>
                    <a:pt x="119974" y="27226"/>
                  </a:lnTo>
                  <a:lnTo>
                    <a:pt x="120000" y="26988"/>
                  </a:lnTo>
                  <a:lnTo>
                    <a:pt x="120000" y="26719"/>
                  </a:lnTo>
                  <a:lnTo>
                    <a:pt x="119896" y="26272"/>
                  </a:lnTo>
                  <a:lnTo>
                    <a:pt x="119740" y="26212"/>
                  </a:lnTo>
                  <a:lnTo>
                    <a:pt x="119559" y="26153"/>
                  </a:lnTo>
                  <a:lnTo>
                    <a:pt x="119325" y="26003"/>
                  </a:lnTo>
                  <a:lnTo>
                    <a:pt x="119092" y="25854"/>
                  </a:lnTo>
                  <a:lnTo>
                    <a:pt x="118625" y="25497"/>
                  </a:lnTo>
                  <a:lnTo>
                    <a:pt x="118184" y="25049"/>
                  </a:lnTo>
                  <a:lnTo>
                    <a:pt x="117951" y="24840"/>
                  </a:lnTo>
                  <a:lnTo>
                    <a:pt x="117691" y="24662"/>
                  </a:lnTo>
                  <a:lnTo>
                    <a:pt x="117406" y="24483"/>
                  </a:lnTo>
                  <a:lnTo>
                    <a:pt x="117069" y="24333"/>
                  </a:lnTo>
                  <a:lnTo>
                    <a:pt x="116732" y="24214"/>
                  </a:lnTo>
                  <a:lnTo>
                    <a:pt x="116395" y="24095"/>
                  </a:lnTo>
                  <a:lnTo>
                    <a:pt x="116057" y="24065"/>
                  </a:lnTo>
                  <a:lnTo>
                    <a:pt x="115772" y="24035"/>
                  </a:lnTo>
                  <a:lnTo>
                    <a:pt x="115098" y="24035"/>
                  </a:lnTo>
                  <a:close/>
                  <a:moveTo>
                    <a:pt x="112712" y="32415"/>
                  </a:moveTo>
                  <a:lnTo>
                    <a:pt x="112556" y="32564"/>
                  </a:lnTo>
                  <a:lnTo>
                    <a:pt x="112401" y="32713"/>
                  </a:lnTo>
                  <a:lnTo>
                    <a:pt x="112271" y="32922"/>
                  </a:lnTo>
                  <a:lnTo>
                    <a:pt x="112141" y="33131"/>
                  </a:lnTo>
                  <a:lnTo>
                    <a:pt x="112063" y="33369"/>
                  </a:lnTo>
                  <a:lnTo>
                    <a:pt x="111986" y="33578"/>
                  </a:lnTo>
                  <a:lnTo>
                    <a:pt x="111934" y="33817"/>
                  </a:lnTo>
                  <a:lnTo>
                    <a:pt x="111934" y="34025"/>
                  </a:lnTo>
                  <a:lnTo>
                    <a:pt x="111882" y="34532"/>
                  </a:lnTo>
                  <a:lnTo>
                    <a:pt x="111804" y="35069"/>
                  </a:lnTo>
                  <a:lnTo>
                    <a:pt x="111649" y="35606"/>
                  </a:lnTo>
                  <a:lnTo>
                    <a:pt x="111493" y="36083"/>
                  </a:lnTo>
                  <a:lnTo>
                    <a:pt x="111337" y="36530"/>
                  </a:lnTo>
                  <a:lnTo>
                    <a:pt x="111156" y="36948"/>
                  </a:lnTo>
                  <a:lnTo>
                    <a:pt x="111000" y="37335"/>
                  </a:lnTo>
                  <a:lnTo>
                    <a:pt x="110896" y="37693"/>
                  </a:lnTo>
                  <a:lnTo>
                    <a:pt x="110845" y="37842"/>
                  </a:lnTo>
                  <a:lnTo>
                    <a:pt x="110715" y="37992"/>
                  </a:lnTo>
                  <a:lnTo>
                    <a:pt x="110559" y="38170"/>
                  </a:lnTo>
                  <a:lnTo>
                    <a:pt x="110352" y="38320"/>
                  </a:lnTo>
                  <a:lnTo>
                    <a:pt x="110118" y="38499"/>
                  </a:lnTo>
                  <a:lnTo>
                    <a:pt x="109833" y="38677"/>
                  </a:lnTo>
                  <a:lnTo>
                    <a:pt x="109574" y="38827"/>
                  </a:lnTo>
                  <a:lnTo>
                    <a:pt x="109288" y="38946"/>
                  </a:lnTo>
                  <a:lnTo>
                    <a:pt x="108899" y="38946"/>
                  </a:lnTo>
                  <a:lnTo>
                    <a:pt x="108536" y="38946"/>
                  </a:lnTo>
                  <a:lnTo>
                    <a:pt x="108588" y="39214"/>
                  </a:lnTo>
                  <a:lnTo>
                    <a:pt x="108614" y="39453"/>
                  </a:lnTo>
                  <a:lnTo>
                    <a:pt x="108666" y="39721"/>
                  </a:lnTo>
                  <a:lnTo>
                    <a:pt x="108666" y="39960"/>
                  </a:lnTo>
                  <a:lnTo>
                    <a:pt x="108614" y="40228"/>
                  </a:lnTo>
                  <a:lnTo>
                    <a:pt x="108588" y="40407"/>
                  </a:lnTo>
                  <a:lnTo>
                    <a:pt x="108536" y="40586"/>
                  </a:lnTo>
                  <a:lnTo>
                    <a:pt x="108433" y="40705"/>
                  </a:lnTo>
                  <a:lnTo>
                    <a:pt x="108251" y="41003"/>
                  </a:lnTo>
                  <a:lnTo>
                    <a:pt x="107992" y="41302"/>
                  </a:lnTo>
                  <a:lnTo>
                    <a:pt x="107706" y="41600"/>
                  </a:lnTo>
                  <a:lnTo>
                    <a:pt x="107499" y="41898"/>
                  </a:lnTo>
                  <a:lnTo>
                    <a:pt x="107369" y="42017"/>
                  </a:lnTo>
                  <a:lnTo>
                    <a:pt x="107188" y="42107"/>
                  </a:lnTo>
                  <a:lnTo>
                    <a:pt x="106928" y="42226"/>
                  </a:lnTo>
                  <a:lnTo>
                    <a:pt x="106669" y="42345"/>
                  </a:lnTo>
                  <a:lnTo>
                    <a:pt x="106332" y="42405"/>
                  </a:lnTo>
                  <a:lnTo>
                    <a:pt x="105995" y="42435"/>
                  </a:lnTo>
                  <a:lnTo>
                    <a:pt x="105632" y="42465"/>
                  </a:lnTo>
                  <a:lnTo>
                    <a:pt x="105295" y="42524"/>
                  </a:lnTo>
                  <a:lnTo>
                    <a:pt x="105061" y="42524"/>
                  </a:lnTo>
                  <a:lnTo>
                    <a:pt x="104931" y="42554"/>
                  </a:lnTo>
                  <a:lnTo>
                    <a:pt x="104802" y="42614"/>
                  </a:lnTo>
                  <a:lnTo>
                    <a:pt x="104646" y="42763"/>
                  </a:lnTo>
                  <a:lnTo>
                    <a:pt x="104542" y="42912"/>
                  </a:lnTo>
                  <a:lnTo>
                    <a:pt x="104413" y="43091"/>
                  </a:lnTo>
                  <a:lnTo>
                    <a:pt x="104283" y="43270"/>
                  </a:lnTo>
                  <a:lnTo>
                    <a:pt x="104231" y="43419"/>
                  </a:lnTo>
                  <a:lnTo>
                    <a:pt x="104231" y="43568"/>
                  </a:lnTo>
                  <a:lnTo>
                    <a:pt x="104309" y="43807"/>
                  </a:lnTo>
                  <a:lnTo>
                    <a:pt x="103790" y="44045"/>
                  </a:lnTo>
                  <a:lnTo>
                    <a:pt x="103272" y="44343"/>
                  </a:lnTo>
                  <a:lnTo>
                    <a:pt x="102857" y="44642"/>
                  </a:lnTo>
                  <a:lnTo>
                    <a:pt x="102545" y="44850"/>
                  </a:lnTo>
                  <a:lnTo>
                    <a:pt x="102442" y="44910"/>
                  </a:lnTo>
                  <a:lnTo>
                    <a:pt x="102338" y="45029"/>
                  </a:lnTo>
                  <a:lnTo>
                    <a:pt x="102286" y="45119"/>
                  </a:lnTo>
                  <a:lnTo>
                    <a:pt x="102286" y="45268"/>
                  </a:lnTo>
                  <a:lnTo>
                    <a:pt x="102286" y="45387"/>
                  </a:lnTo>
                  <a:lnTo>
                    <a:pt x="102312" y="45506"/>
                  </a:lnTo>
                  <a:lnTo>
                    <a:pt x="102390" y="45566"/>
                  </a:lnTo>
                  <a:lnTo>
                    <a:pt x="102442" y="45685"/>
                  </a:lnTo>
                  <a:lnTo>
                    <a:pt x="102649" y="45805"/>
                  </a:lnTo>
                  <a:lnTo>
                    <a:pt x="102883" y="45924"/>
                  </a:lnTo>
                  <a:lnTo>
                    <a:pt x="103090" y="46043"/>
                  </a:lnTo>
                  <a:lnTo>
                    <a:pt x="103246" y="46073"/>
                  </a:lnTo>
                  <a:lnTo>
                    <a:pt x="103375" y="46103"/>
                  </a:lnTo>
                  <a:lnTo>
                    <a:pt x="103557" y="46222"/>
                  </a:lnTo>
                  <a:lnTo>
                    <a:pt x="103712" y="46401"/>
                  </a:lnTo>
                  <a:lnTo>
                    <a:pt x="103868" y="46580"/>
                  </a:lnTo>
                  <a:lnTo>
                    <a:pt x="104076" y="46789"/>
                  </a:lnTo>
                  <a:lnTo>
                    <a:pt x="104257" y="46998"/>
                  </a:lnTo>
                  <a:lnTo>
                    <a:pt x="104439" y="47147"/>
                  </a:lnTo>
                  <a:lnTo>
                    <a:pt x="104620" y="47266"/>
                  </a:lnTo>
                  <a:lnTo>
                    <a:pt x="104854" y="47296"/>
                  </a:lnTo>
                  <a:lnTo>
                    <a:pt x="105061" y="47266"/>
                  </a:lnTo>
                  <a:lnTo>
                    <a:pt x="105320" y="47147"/>
                  </a:lnTo>
                  <a:lnTo>
                    <a:pt x="105528" y="46998"/>
                  </a:lnTo>
                  <a:lnTo>
                    <a:pt x="105761" y="46819"/>
                  </a:lnTo>
                  <a:lnTo>
                    <a:pt x="105917" y="46640"/>
                  </a:lnTo>
                  <a:lnTo>
                    <a:pt x="106021" y="46461"/>
                  </a:lnTo>
                  <a:lnTo>
                    <a:pt x="106073" y="46312"/>
                  </a:lnTo>
                  <a:lnTo>
                    <a:pt x="106124" y="46222"/>
                  </a:lnTo>
                  <a:lnTo>
                    <a:pt x="106280" y="46133"/>
                  </a:lnTo>
                  <a:lnTo>
                    <a:pt x="106488" y="46073"/>
                  </a:lnTo>
                  <a:lnTo>
                    <a:pt x="106747" y="46073"/>
                  </a:lnTo>
                  <a:lnTo>
                    <a:pt x="107084" y="46103"/>
                  </a:lnTo>
                  <a:lnTo>
                    <a:pt x="107499" y="46222"/>
                  </a:lnTo>
                  <a:lnTo>
                    <a:pt x="107940" y="46401"/>
                  </a:lnTo>
                  <a:lnTo>
                    <a:pt x="108381" y="46580"/>
                  </a:lnTo>
                  <a:lnTo>
                    <a:pt x="108770" y="46789"/>
                  </a:lnTo>
                  <a:lnTo>
                    <a:pt x="109133" y="46938"/>
                  </a:lnTo>
                  <a:lnTo>
                    <a:pt x="109392" y="47027"/>
                  </a:lnTo>
                  <a:lnTo>
                    <a:pt x="109522" y="47117"/>
                  </a:lnTo>
                  <a:lnTo>
                    <a:pt x="109600" y="47087"/>
                  </a:lnTo>
                  <a:lnTo>
                    <a:pt x="109626" y="46998"/>
                  </a:lnTo>
                  <a:lnTo>
                    <a:pt x="109677" y="46878"/>
                  </a:lnTo>
                  <a:lnTo>
                    <a:pt x="109729" y="46759"/>
                  </a:lnTo>
                  <a:lnTo>
                    <a:pt x="109807" y="46401"/>
                  </a:lnTo>
                  <a:lnTo>
                    <a:pt x="109911" y="45954"/>
                  </a:lnTo>
                  <a:lnTo>
                    <a:pt x="109963" y="45536"/>
                  </a:lnTo>
                  <a:lnTo>
                    <a:pt x="110092" y="45178"/>
                  </a:lnTo>
                  <a:lnTo>
                    <a:pt x="110144" y="45029"/>
                  </a:lnTo>
                  <a:lnTo>
                    <a:pt x="110222" y="44910"/>
                  </a:lnTo>
                  <a:lnTo>
                    <a:pt x="110248" y="44850"/>
                  </a:lnTo>
                  <a:lnTo>
                    <a:pt x="110300" y="44850"/>
                  </a:lnTo>
                  <a:lnTo>
                    <a:pt x="110663" y="44761"/>
                  </a:lnTo>
                  <a:lnTo>
                    <a:pt x="111104" y="44642"/>
                  </a:lnTo>
                  <a:lnTo>
                    <a:pt x="111311" y="44522"/>
                  </a:lnTo>
                  <a:lnTo>
                    <a:pt x="111571" y="44373"/>
                  </a:lnTo>
                  <a:lnTo>
                    <a:pt x="111752" y="44224"/>
                  </a:lnTo>
                  <a:lnTo>
                    <a:pt x="111908" y="44105"/>
                  </a:lnTo>
                  <a:lnTo>
                    <a:pt x="112089" y="43956"/>
                  </a:lnTo>
                  <a:lnTo>
                    <a:pt x="112375" y="43777"/>
                  </a:lnTo>
                  <a:lnTo>
                    <a:pt x="112686" y="43598"/>
                  </a:lnTo>
                  <a:lnTo>
                    <a:pt x="112997" y="43419"/>
                  </a:lnTo>
                  <a:lnTo>
                    <a:pt x="113334" y="43180"/>
                  </a:lnTo>
                  <a:lnTo>
                    <a:pt x="113620" y="42942"/>
                  </a:lnTo>
                  <a:lnTo>
                    <a:pt x="113749" y="42793"/>
                  </a:lnTo>
                  <a:lnTo>
                    <a:pt x="113827" y="42703"/>
                  </a:lnTo>
                  <a:lnTo>
                    <a:pt x="113905" y="42554"/>
                  </a:lnTo>
                  <a:lnTo>
                    <a:pt x="113957" y="42405"/>
                  </a:lnTo>
                  <a:lnTo>
                    <a:pt x="114035" y="42107"/>
                  </a:lnTo>
                  <a:lnTo>
                    <a:pt x="114086" y="41838"/>
                  </a:lnTo>
                  <a:lnTo>
                    <a:pt x="114190" y="41540"/>
                  </a:lnTo>
                  <a:lnTo>
                    <a:pt x="114242" y="41302"/>
                  </a:lnTo>
                  <a:lnTo>
                    <a:pt x="114320" y="40974"/>
                  </a:lnTo>
                  <a:lnTo>
                    <a:pt x="114372" y="40526"/>
                  </a:lnTo>
                  <a:lnTo>
                    <a:pt x="114398" y="39990"/>
                  </a:lnTo>
                  <a:lnTo>
                    <a:pt x="114398" y="39423"/>
                  </a:lnTo>
                  <a:lnTo>
                    <a:pt x="114424" y="39125"/>
                  </a:lnTo>
                  <a:lnTo>
                    <a:pt x="114475" y="38886"/>
                  </a:lnTo>
                  <a:lnTo>
                    <a:pt x="114501" y="38648"/>
                  </a:lnTo>
                  <a:lnTo>
                    <a:pt x="114553" y="38379"/>
                  </a:lnTo>
                  <a:lnTo>
                    <a:pt x="114657" y="38200"/>
                  </a:lnTo>
                  <a:lnTo>
                    <a:pt x="114735" y="38021"/>
                  </a:lnTo>
                  <a:lnTo>
                    <a:pt x="114838" y="37872"/>
                  </a:lnTo>
                  <a:lnTo>
                    <a:pt x="114942" y="37813"/>
                  </a:lnTo>
                  <a:lnTo>
                    <a:pt x="115020" y="37723"/>
                  </a:lnTo>
                  <a:lnTo>
                    <a:pt x="115150" y="37634"/>
                  </a:lnTo>
                  <a:lnTo>
                    <a:pt x="115253" y="37455"/>
                  </a:lnTo>
                  <a:lnTo>
                    <a:pt x="115305" y="37276"/>
                  </a:lnTo>
                  <a:lnTo>
                    <a:pt x="115357" y="37067"/>
                  </a:lnTo>
                  <a:lnTo>
                    <a:pt x="115435" y="36799"/>
                  </a:lnTo>
                  <a:lnTo>
                    <a:pt x="115461" y="36560"/>
                  </a:lnTo>
                  <a:lnTo>
                    <a:pt x="115461" y="36292"/>
                  </a:lnTo>
                  <a:lnTo>
                    <a:pt x="115461" y="33966"/>
                  </a:lnTo>
                  <a:lnTo>
                    <a:pt x="115435" y="33757"/>
                  </a:lnTo>
                  <a:lnTo>
                    <a:pt x="115357" y="33548"/>
                  </a:lnTo>
                  <a:lnTo>
                    <a:pt x="115279" y="33310"/>
                  </a:lnTo>
                  <a:lnTo>
                    <a:pt x="115124" y="33190"/>
                  </a:lnTo>
                  <a:lnTo>
                    <a:pt x="114968" y="33041"/>
                  </a:lnTo>
                  <a:lnTo>
                    <a:pt x="114787" y="32892"/>
                  </a:lnTo>
                  <a:lnTo>
                    <a:pt x="114553" y="32833"/>
                  </a:lnTo>
                  <a:lnTo>
                    <a:pt x="114346" y="32773"/>
                  </a:lnTo>
                  <a:lnTo>
                    <a:pt x="114086" y="32773"/>
                  </a:lnTo>
                  <a:lnTo>
                    <a:pt x="113879" y="32773"/>
                  </a:lnTo>
                  <a:lnTo>
                    <a:pt x="113801" y="32683"/>
                  </a:lnTo>
                  <a:lnTo>
                    <a:pt x="113749" y="32564"/>
                  </a:lnTo>
                  <a:lnTo>
                    <a:pt x="113671" y="32504"/>
                  </a:lnTo>
                  <a:lnTo>
                    <a:pt x="113594" y="32415"/>
                  </a:lnTo>
                  <a:lnTo>
                    <a:pt x="113412" y="32326"/>
                  </a:lnTo>
                  <a:lnTo>
                    <a:pt x="113179" y="32326"/>
                  </a:lnTo>
                  <a:lnTo>
                    <a:pt x="112945" y="32326"/>
                  </a:lnTo>
                  <a:lnTo>
                    <a:pt x="112712" y="32415"/>
                  </a:lnTo>
                  <a:close/>
                </a:path>
              </a:pathLst>
            </a:custGeom>
            <a:solidFill>
              <a:schemeClr val="accent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200" name="Google Shape;200;p28"/>
            <p:cNvSpPr/>
            <p:nvPr/>
          </p:nvSpPr>
          <p:spPr>
            <a:xfrm>
              <a:off x="7043206" y="4096195"/>
              <a:ext cx="1062900" cy="1372200"/>
            </a:xfrm>
            <a:custGeom>
              <a:avLst/>
              <a:gdLst/>
              <a:ahLst/>
              <a:cxnLst/>
              <a:rect l="l" t="t" r="r" b="b"/>
              <a:pathLst>
                <a:path w="120000" h="120000" extrusionOk="0">
                  <a:moveTo>
                    <a:pt x="48538" y="26124"/>
                  </a:moveTo>
                  <a:lnTo>
                    <a:pt x="41626" y="32577"/>
                  </a:lnTo>
                  <a:lnTo>
                    <a:pt x="34714" y="32577"/>
                  </a:lnTo>
                  <a:lnTo>
                    <a:pt x="32935" y="30727"/>
                  </a:lnTo>
                  <a:lnTo>
                    <a:pt x="29377" y="30963"/>
                  </a:lnTo>
                  <a:lnTo>
                    <a:pt x="24548" y="35763"/>
                  </a:lnTo>
                  <a:lnTo>
                    <a:pt x="20991" y="38557"/>
                  </a:lnTo>
                  <a:lnTo>
                    <a:pt x="22465" y="42255"/>
                  </a:lnTo>
                  <a:lnTo>
                    <a:pt x="25463" y="43908"/>
                  </a:lnTo>
                  <a:lnTo>
                    <a:pt x="23684" y="46190"/>
                  </a:lnTo>
                  <a:lnTo>
                    <a:pt x="18856" y="46190"/>
                  </a:lnTo>
                  <a:lnTo>
                    <a:pt x="18602" y="46229"/>
                  </a:lnTo>
                  <a:lnTo>
                    <a:pt x="17738" y="46386"/>
                  </a:lnTo>
                  <a:lnTo>
                    <a:pt x="16467" y="46622"/>
                  </a:lnTo>
                  <a:lnTo>
                    <a:pt x="14790" y="47095"/>
                  </a:lnTo>
                  <a:lnTo>
                    <a:pt x="13824" y="47370"/>
                  </a:lnTo>
                  <a:lnTo>
                    <a:pt x="12858" y="47763"/>
                  </a:lnTo>
                  <a:lnTo>
                    <a:pt x="11740" y="48236"/>
                  </a:lnTo>
                  <a:lnTo>
                    <a:pt x="10622" y="48747"/>
                  </a:lnTo>
                  <a:lnTo>
                    <a:pt x="9555" y="49377"/>
                  </a:lnTo>
                  <a:lnTo>
                    <a:pt x="8386" y="50085"/>
                  </a:lnTo>
                  <a:lnTo>
                    <a:pt x="7166" y="50872"/>
                  </a:lnTo>
                  <a:lnTo>
                    <a:pt x="5997" y="51777"/>
                  </a:lnTo>
                  <a:lnTo>
                    <a:pt x="5438" y="52445"/>
                  </a:lnTo>
                  <a:lnTo>
                    <a:pt x="5031" y="53154"/>
                  </a:lnTo>
                  <a:lnTo>
                    <a:pt x="4625" y="53940"/>
                  </a:lnTo>
                  <a:lnTo>
                    <a:pt x="4269" y="54649"/>
                  </a:lnTo>
                  <a:lnTo>
                    <a:pt x="4015" y="55396"/>
                  </a:lnTo>
                  <a:lnTo>
                    <a:pt x="3811" y="56104"/>
                  </a:lnTo>
                  <a:lnTo>
                    <a:pt x="3608" y="56813"/>
                  </a:lnTo>
                  <a:lnTo>
                    <a:pt x="3506" y="57521"/>
                  </a:lnTo>
                  <a:lnTo>
                    <a:pt x="3354" y="58701"/>
                  </a:lnTo>
                  <a:lnTo>
                    <a:pt x="3303" y="59685"/>
                  </a:lnTo>
                  <a:lnTo>
                    <a:pt x="3303" y="60354"/>
                  </a:lnTo>
                  <a:lnTo>
                    <a:pt x="3303" y="60590"/>
                  </a:lnTo>
                  <a:lnTo>
                    <a:pt x="0" y="60786"/>
                  </a:lnTo>
                  <a:lnTo>
                    <a:pt x="0" y="64957"/>
                  </a:lnTo>
                  <a:lnTo>
                    <a:pt x="2439" y="66845"/>
                  </a:lnTo>
                  <a:lnTo>
                    <a:pt x="2490" y="67200"/>
                  </a:lnTo>
                  <a:lnTo>
                    <a:pt x="2744" y="68144"/>
                  </a:lnTo>
                  <a:lnTo>
                    <a:pt x="3202" y="69560"/>
                  </a:lnTo>
                  <a:lnTo>
                    <a:pt x="3811" y="71291"/>
                  </a:lnTo>
                  <a:lnTo>
                    <a:pt x="4421" y="73259"/>
                  </a:lnTo>
                  <a:lnTo>
                    <a:pt x="5184" y="75226"/>
                  </a:lnTo>
                  <a:lnTo>
                    <a:pt x="5641" y="76249"/>
                  </a:lnTo>
                  <a:lnTo>
                    <a:pt x="5997" y="77193"/>
                  </a:lnTo>
                  <a:lnTo>
                    <a:pt x="6505" y="78019"/>
                  </a:lnTo>
                  <a:lnTo>
                    <a:pt x="6912" y="78885"/>
                  </a:lnTo>
                  <a:lnTo>
                    <a:pt x="8182" y="83921"/>
                  </a:lnTo>
                  <a:lnTo>
                    <a:pt x="8030" y="86085"/>
                  </a:lnTo>
                  <a:lnTo>
                    <a:pt x="5997" y="87659"/>
                  </a:lnTo>
                  <a:lnTo>
                    <a:pt x="5997" y="90452"/>
                  </a:lnTo>
                  <a:lnTo>
                    <a:pt x="8996" y="90452"/>
                  </a:lnTo>
                  <a:lnTo>
                    <a:pt x="8996" y="92065"/>
                  </a:lnTo>
                  <a:lnTo>
                    <a:pt x="12299" y="92065"/>
                  </a:lnTo>
                  <a:lnTo>
                    <a:pt x="12299" y="90688"/>
                  </a:lnTo>
                  <a:lnTo>
                    <a:pt x="15298" y="90216"/>
                  </a:lnTo>
                  <a:lnTo>
                    <a:pt x="15298" y="87895"/>
                  </a:lnTo>
                  <a:lnTo>
                    <a:pt x="20381" y="88918"/>
                  </a:lnTo>
                  <a:lnTo>
                    <a:pt x="28462" y="88918"/>
                  </a:lnTo>
                  <a:lnTo>
                    <a:pt x="28462" y="85809"/>
                  </a:lnTo>
                  <a:lnTo>
                    <a:pt x="36543" y="83291"/>
                  </a:lnTo>
                  <a:lnTo>
                    <a:pt x="54790" y="82111"/>
                  </a:lnTo>
                  <a:lnTo>
                    <a:pt x="66480" y="89980"/>
                  </a:lnTo>
                  <a:lnTo>
                    <a:pt x="70952" y="92065"/>
                  </a:lnTo>
                  <a:lnTo>
                    <a:pt x="76340" y="97652"/>
                  </a:lnTo>
                  <a:lnTo>
                    <a:pt x="82846" y="100642"/>
                  </a:lnTo>
                  <a:lnTo>
                    <a:pt x="84116" y="102491"/>
                  </a:lnTo>
                  <a:lnTo>
                    <a:pt x="99313" y="102491"/>
                  </a:lnTo>
                  <a:lnTo>
                    <a:pt x="102312" y="98557"/>
                  </a:lnTo>
                  <a:lnTo>
                    <a:pt x="108005" y="98557"/>
                  </a:lnTo>
                  <a:lnTo>
                    <a:pt x="108005" y="96472"/>
                  </a:lnTo>
                  <a:lnTo>
                    <a:pt x="108005" y="88839"/>
                  </a:lnTo>
                  <a:lnTo>
                    <a:pt x="114002" y="87462"/>
                  </a:lnTo>
                  <a:lnTo>
                    <a:pt x="114002" y="85140"/>
                  </a:lnTo>
                  <a:lnTo>
                    <a:pt x="120000" y="83724"/>
                  </a:lnTo>
                  <a:lnTo>
                    <a:pt x="120000" y="69836"/>
                  </a:lnTo>
                  <a:lnTo>
                    <a:pt x="117611" y="66609"/>
                  </a:lnTo>
                  <a:lnTo>
                    <a:pt x="117611" y="60354"/>
                  </a:lnTo>
                  <a:lnTo>
                    <a:pt x="113087" y="60354"/>
                  </a:lnTo>
                  <a:lnTo>
                    <a:pt x="103888" y="48039"/>
                  </a:lnTo>
                  <a:lnTo>
                    <a:pt x="96315" y="43908"/>
                  </a:lnTo>
                  <a:lnTo>
                    <a:pt x="88030" y="40878"/>
                  </a:lnTo>
                  <a:lnTo>
                    <a:pt x="88335" y="33049"/>
                  </a:lnTo>
                  <a:lnTo>
                    <a:pt x="85031" y="33049"/>
                  </a:lnTo>
                  <a:lnTo>
                    <a:pt x="83151" y="29744"/>
                  </a:lnTo>
                  <a:lnTo>
                    <a:pt x="83252" y="27501"/>
                  </a:lnTo>
                  <a:lnTo>
                    <a:pt x="77865" y="26124"/>
                  </a:lnTo>
                  <a:lnTo>
                    <a:pt x="77814" y="26400"/>
                  </a:lnTo>
                  <a:lnTo>
                    <a:pt x="77509" y="27108"/>
                  </a:lnTo>
                  <a:lnTo>
                    <a:pt x="77102" y="28209"/>
                  </a:lnTo>
                  <a:lnTo>
                    <a:pt x="76645" y="29429"/>
                  </a:lnTo>
                  <a:lnTo>
                    <a:pt x="76188" y="30727"/>
                  </a:lnTo>
                  <a:lnTo>
                    <a:pt x="75832" y="31829"/>
                  </a:lnTo>
                  <a:lnTo>
                    <a:pt x="75527" y="32734"/>
                  </a:lnTo>
                  <a:lnTo>
                    <a:pt x="75425" y="33285"/>
                  </a:lnTo>
                  <a:lnTo>
                    <a:pt x="75324" y="33560"/>
                  </a:lnTo>
                  <a:lnTo>
                    <a:pt x="75171" y="33993"/>
                  </a:lnTo>
                  <a:lnTo>
                    <a:pt x="74866" y="34465"/>
                  </a:lnTo>
                  <a:lnTo>
                    <a:pt x="74561" y="34937"/>
                  </a:lnTo>
                  <a:lnTo>
                    <a:pt x="73951" y="35685"/>
                  </a:lnTo>
                  <a:lnTo>
                    <a:pt x="73646" y="36000"/>
                  </a:lnTo>
                  <a:lnTo>
                    <a:pt x="73646" y="40406"/>
                  </a:lnTo>
                  <a:lnTo>
                    <a:pt x="70343" y="40170"/>
                  </a:lnTo>
                  <a:lnTo>
                    <a:pt x="62973" y="35606"/>
                  </a:lnTo>
                  <a:lnTo>
                    <a:pt x="62973" y="31200"/>
                  </a:lnTo>
                  <a:lnTo>
                    <a:pt x="65565" y="29350"/>
                  </a:lnTo>
                  <a:lnTo>
                    <a:pt x="65565" y="27422"/>
                  </a:lnTo>
                  <a:lnTo>
                    <a:pt x="65717" y="27501"/>
                  </a:lnTo>
                  <a:lnTo>
                    <a:pt x="65565" y="27344"/>
                  </a:lnTo>
                  <a:lnTo>
                    <a:pt x="65565" y="27265"/>
                  </a:lnTo>
                  <a:lnTo>
                    <a:pt x="65412" y="27186"/>
                  </a:lnTo>
                  <a:lnTo>
                    <a:pt x="64091" y="26124"/>
                  </a:lnTo>
                  <a:lnTo>
                    <a:pt x="63430" y="26242"/>
                  </a:lnTo>
                  <a:lnTo>
                    <a:pt x="61499" y="26439"/>
                  </a:lnTo>
                  <a:lnTo>
                    <a:pt x="60279" y="26557"/>
                  </a:lnTo>
                  <a:lnTo>
                    <a:pt x="58958" y="26478"/>
                  </a:lnTo>
                  <a:lnTo>
                    <a:pt x="58195" y="26439"/>
                  </a:lnTo>
                  <a:lnTo>
                    <a:pt x="57484" y="26400"/>
                  </a:lnTo>
                  <a:lnTo>
                    <a:pt x="56721" y="26242"/>
                  </a:lnTo>
                  <a:lnTo>
                    <a:pt x="56010" y="26124"/>
                  </a:lnTo>
                  <a:lnTo>
                    <a:pt x="55095" y="25927"/>
                  </a:lnTo>
                  <a:lnTo>
                    <a:pt x="54078" y="25770"/>
                  </a:lnTo>
                  <a:lnTo>
                    <a:pt x="53163" y="25731"/>
                  </a:lnTo>
                  <a:lnTo>
                    <a:pt x="52350" y="25691"/>
                  </a:lnTo>
                  <a:lnTo>
                    <a:pt x="51537" y="25731"/>
                  </a:lnTo>
                  <a:lnTo>
                    <a:pt x="50775" y="25770"/>
                  </a:lnTo>
                  <a:lnTo>
                    <a:pt x="50165" y="25849"/>
                  </a:lnTo>
                  <a:lnTo>
                    <a:pt x="49656" y="25927"/>
                  </a:lnTo>
                  <a:lnTo>
                    <a:pt x="48843" y="26085"/>
                  </a:lnTo>
                  <a:lnTo>
                    <a:pt x="48538" y="26124"/>
                  </a:lnTo>
                  <a:close/>
                  <a:moveTo>
                    <a:pt x="97687" y="113468"/>
                  </a:moveTo>
                  <a:lnTo>
                    <a:pt x="97484" y="113940"/>
                  </a:lnTo>
                  <a:lnTo>
                    <a:pt x="97382" y="114531"/>
                  </a:lnTo>
                  <a:lnTo>
                    <a:pt x="97331" y="115081"/>
                  </a:lnTo>
                  <a:lnTo>
                    <a:pt x="97331" y="115632"/>
                  </a:lnTo>
                  <a:lnTo>
                    <a:pt x="97331" y="115868"/>
                  </a:lnTo>
                  <a:lnTo>
                    <a:pt x="97382" y="116065"/>
                  </a:lnTo>
                  <a:lnTo>
                    <a:pt x="97484" y="116301"/>
                  </a:lnTo>
                  <a:lnTo>
                    <a:pt x="97687" y="116459"/>
                  </a:lnTo>
                  <a:lnTo>
                    <a:pt x="97789" y="116616"/>
                  </a:lnTo>
                  <a:lnTo>
                    <a:pt x="98043" y="116734"/>
                  </a:lnTo>
                  <a:lnTo>
                    <a:pt x="98297" y="116773"/>
                  </a:lnTo>
                  <a:lnTo>
                    <a:pt x="98551" y="116852"/>
                  </a:lnTo>
                  <a:lnTo>
                    <a:pt x="99567" y="116931"/>
                  </a:lnTo>
                  <a:lnTo>
                    <a:pt x="100686" y="117088"/>
                  </a:lnTo>
                  <a:lnTo>
                    <a:pt x="100432" y="117363"/>
                  </a:lnTo>
                  <a:lnTo>
                    <a:pt x="100330" y="117718"/>
                  </a:lnTo>
                  <a:lnTo>
                    <a:pt x="100228" y="118072"/>
                  </a:lnTo>
                  <a:lnTo>
                    <a:pt x="100228" y="118347"/>
                  </a:lnTo>
                  <a:lnTo>
                    <a:pt x="100635" y="118937"/>
                  </a:lnTo>
                  <a:lnTo>
                    <a:pt x="101041" y="119488"/>
                  </a:lnTo>
                  <a:lnTo>
                    <a:pt x="101296" y="119685"/>
                  </a:lnTo>
                  <a:lnTo>
                    <a:pt x="101651" y="119881"/>
                  </a:lnTo>
                  <a:lnTo>
                    <a:pt x="102007" y="119960"/>
                  </a:lnTo>
                  <a:lnTo>
                    <a:pt x="102312" y="120000"/>
                  </a:lnTo>
                  <a:lnTo>
                    <a:pt x="102770" y="120000"/>
                  </a:lnTo>
                  <a:lnTo>
                    <a:pt x="103227" y="119921"/>
                  </a:lnTo>
                  <a:lnTo>
                    <a:pt x="103888" y="119803"/>
                  </a:lnTo>
                  <a:lnTo>
                    <a:pt x="104396" y="119724"/>
                  </a:lnTo>
                  <a:lnTo>
                    <a:pt x="104955" y="119567"/>
                  </a:lnTo>
                  <a:lnTo>
                    <a:pt x="105412" y="119331"/>
                  </a:lnTo>
                  <a:lnTo>
                    <a:pt x="105819" y="119173"/>
                  </a:lnTo>
                  <a:lnTo>
                    <a:pt x="106022" y="118937"/>
                  </a:lnTo>
                  <a:lnTo>
                    <a:pt x="105717" y="118583"/>
                  </a:lnTo>
                  <a:lnTo>
                    <a:pt x="105412" y="118268"/>
                  </a:lnTo>
                  <a:lnTo>
                    <a:pt x="105463" y="117678"/>
                  </a:lnTo>
                  <a:lnTo>
                    <a:pt x="105463" y="117167"/>
                  </a:lnTo>
                  <a:lnTo>
                    <a:pt x="105463" y="116695"/>
                  </a:lnTo>
                  <a:lnTo>
                    <a:pt x="105412" y="116262"/>
                  </a:lnTo>
                  <a:lnTo>
                    <a:pt x="105260" y="115947"/>
                  </a:lnTo>
                  <a:lnTo>
                    <a:pt x="105158" y="115711"/>
                  </a:lnTo>
                  <a:lnTo>
                    <a:pt x="105006" y="115514"/>
                  </a:lnTo>
                  <a:lnTo>
                    <a:pt x="104853" y="115475"/>
                  </a:lnTo>
                  <a:lnTo>
                    <a:pt x="104498" y="115396"/>
                  </a:lnTo>
                  <a:lnTo>
                    <a:pt x="103989" y="115318"/>
                  </a:lnTo>
                  <a:lnTo>
                    <a:pt x="103583" y="115160"/>
                  </a:lnTo>
                  <a:lnTo>
                    <a:pt x="103125" y="115042"/>
                  </a:lnTo>
                  <a:lnTo>
                    <a:pt x="102719" y="114806"/>
                  </a:lnTo>
                  <a:lnTo>
                    <a:pt x="102312" y="114452"/>
                  </a:lnTo>
                  <a:lnTo>
                    <a:pt x="101956" y="114019"/>
                  </a:lnTo>
                  <a:lnTo>
                    <a:pt x="101702" y="113626"/>
                  </a:lnTo>
                  <a:lnTo>
                    <a:pt x="101601" y="113390"/>
                  </a:lnTo>
                  <a:lnTo>
                    <a:pt x="101397" y="113193"/>
                  </a:lnTo>
                  <a:lnTo>
                    <a:pt x="101194" y="112996"/>
                  </a:lnTo>
                  <a:lnTo>
                    <a:pt x="100940" y="112839"/>
                  </a:lnTo>
                  <a:lnTo>
                    <a:pt x="100635" y="112721"/>
                  </a:lnTo>
                  <a:lnTo>
                    <a:pt x="100330" y="112603"/>
                  </a:lnTo>
                  <a:lnTo>
                    <a:pt x="100025" y="112563"/>
                  </a:lnTo>
                  <a:lnTo>
                    <a:pt x="99618" y="112524"/>
                  </a:lnTo>
                  <a:lnTo>
                    <a:pt x="99313" y="112563"/>
                  </a:lnTo>
                  <a:lnTo>
                    <a:pt x="99008" y="112603"/>
                  </a:lnTo>
                  <a:lnTo>
                    <a:pt x="98703" y="112721"/>
                  </a:lnTo>
                  <a:lnTo>
                    <a:pt x="98398" y="112800"/>
                  </a:lnTo>
                  <a:lnTo>
                    <a:pt x="98195" y="112957"/>
                  </a:lnTo>
                  <a:lnTo>
                    <a:pt x="97941" y="113154"/>
                  </a:lnTo>
                  <a:lnTo>
                    <a:pt x="97789" y="113272"/>
                  </a:lnTo>
                  <a:lnTo>
                    <a:pt x="97687" y="113468"/>
                  </a:lnTo>
                  <a:close/>
                  <a:moveTo>
                    <a:pt x="75933" y="2400"/>
                  </a:moveTo>
                  <a:lnTo>
                    <a:pt x="75933" y="6688"/>
                  </a:lnTo>
                  <a:lnTo>
                    <a:pt x="77611" y="8498"/>
                  </a:lnTo>
                  <a:lnTo>
                    <a:pt x="77662" y="9049"/>
                  </a:lnTo>
                  <a:lnTo>
                    <a:pt x="77712" y="10347"/>
                  </a:lnTo>
                  <a:lnTo>
                    <a:pt x="77814" y="11095"/>
                  </a:lnTo>
                  <a:lnTo>
                    <a:pt x="77712" y="11803"/>
                  </a:lnTo>
                  <a:lnTo>
                    <a:pt x="77712" y="12393"/>
                  </a:lnTo>
                  <a:lnTo>
                    <a:pt x="77611" y="12786"/>
                  </a:lnTo>
                  <a:lnTo>
                    <a:pt x="77560" y="13180"/>
                  </a:lnTo>
                  <a:lnTo>
                    <a:pt x="77509" y="13770"/>
                  </a:lnTo>
                  <a:lnTo>
                    <a:pt x="77509" y="14400"/>
                  </a:lnTo>
                  <a:lnTo>
                    <a:pt x="77509" y="15108"/>
                  </a:lnTo>
                  <a:lnTo>
                    <a:pt x="77560" y="15777"/>
                  </a:lnTo>
                  <a:lnTo>
                    <a:pt x="77560" y="16327"/>
                  </a:lnTo>
                  <a:lnTo>
                    <a:pt x="77611" y="16681"/>
                  </a:lnTo>
                  <a:lnTo>
                    <a:pt x="77611" y="16878"/>
                  </a:lnTo>
                  <a:lnTo>
                    <a:pt x="82846" y="15068"/>
                  </a:lnTo>
                  <a:lnTo>
                    <a:pt x="83913" y="15265"/>
                  </a:lnTo>
                  <a:lnTo>
                    <a:pt x="86048" y="15698"/>
                  </a:lnTo>
                  <a:lnTo>
                    <a:pt x="87166" y="15973"/>
                  </a:lnTo>
                  <a:lnTo>
                    <a:pt x="88030" y="16249"/>
                  </a:lnTo>
                  <a:lnTo>
                    <a:pt x="88335" y="16406"/>
                  </a:lnTo>
                  <a:lnTo>
                    <a:pt x="88538" y="16563"/>
                  </a:lnTo>
                  <a:lnTo>
                    <a:pt x="88640" y="16642"/>
                  </a:lnTo>
                  <a:lnTo>
                    <a:pt x="88640" y="16681"/>
                  </a:lnTo>
                  <a:lnTo>
                    <a:pt x="88640" y="16800"/>
                  </a:lnTo>
                  <a:lnTo>
                    <a:pt x="88538" y="16878"/>
                  </a:lnTo>
                  <a:lnTo>
                    <a:pt x="88437" y="17036"/>
                  </a:lnTo>
                  <a:lnTo>
                    <a:pt x="88386" y="17154"/>
                  </a:lnTo>
                  <a:lnTo>
                    <a:pt x="88437" y="17350"/>
                  </a:lnTo>
                  <a:lnTo>
                    <a:pt x="88538" y="17586"/>
                  </a:lnTo>
                  <a:lnTo>
                    <a:pt x="88945" y="18019"/>
                  </a:lnTo>
                  <a:lnTo>
                    <a:pt x="89504" y="18413"/>
                  </a:lnTo>
                  <a:lnTo>
                    <a:pt x="90520" y="19121"/>
                  </a:lnTo>
                  <a:lnTo>
                    <a:pt x="91080" y="19396"/>
                  </a:lnTo>
                  <a:lnTo>
                    <a:pt x="91994" y="20104"/>
                  </a:lnTo>
                  <a:lnTo>
                    <a:pt x="94129" y="21600"/>
                  </a:lnTo>
                  <a:lnTo>
                    <a:pt x="95349" y="22426"/>
                  </a:lnTo>
                  <a:lnTo>
                    <a:pt x="96467" y="23016"/>
                  </a:lnTo>
                  <a:lnTo>
                    <a:pt x="96925" y="23291"/>
                  </a:lnTo>
                  <a:lnTo>
                    <a:pt x="97382" y="23409"/>
                  </a:lnTo>
                  <a:lnTo>
                    <a:pt x="97534" y="23449"/>
                  </a:lnTo>
                  <a:lnTo>
                    <a:pt x="97738" y="23527"/>
                  </a:lnTo>
                  <a:lnTo>
                    <a:pt x="97890" y="23527"/>
                  </a:lnTo>
                  <a:lnTo>
                    <a:pt x="97992" y="23449"/>
                  </a:lnTo>
                  <a:lnTo>
                    <a:pt x="98297" y="23331"/>
                  </a:lnTo>
                  <a:lnTo>
                    <a:pt x="98551" y="23213"/>
                  </a:lnTo>
                  <a:lnTo>
                    <a:pt x="98703" y="23213"/>
                  </a:lnTo>
                  <a:lnTo>
                    <a:pt x="98856" y="23291"/>
                  </a:lnTo>
                  <a:lnTo>
                    <a:pt x="98907" y="23370"/>
                  </a:lnTo>
                  <a:lnTo>
                    <a:pt x="98958" y="23449"/>
                  </a:lnTo>
                  <a:lnTo>
                    <a:pt x="101601" y="23449"/>
                  </a:lnTo>
                  <a:lnTo>
                    <a:pt x="101550" y="23016"/>
                  </a:lnTo>
                  <a:lnTo>
                    <a:pt x="101194" y="21757"/>
                  </a:lnTo>
                  <a:lnTo>
                    <a:pt x="100736" y="20852"/>
                  </a:lnTo>
                  <a:lnTo>
                    <a:pt x="100177" y="19711"/>
                  </a:lnTo>
                  <a:lnTo>
                    <a:pt x="99822" y="19042"/>
                  </a:lnTo>
                  <a:lnTo>
                    <a:pt x="99415" y="18413"/>
                  </a:lnTo>
                  <a:lnTo>
                    <a:pt x="98856" y="17626"/>
                  </a:lnTo>
                  <a:lnTo>
                    <a:pt x="98297" y="16878"/>
                  </a:lnTo>
                  <a:lnTo>
                    <a:pt x="97331" y="15540"/>
                  </a:lnTo>
                  <a:lnTo>
                    <a:pt x="96721" y="14754"/>
                  </a:lnTo>
                  <a:lnTo>
                    <a:pt x="96315" y="14400"/>
                  </a:lnTo>
                  <a:lnTo>
                    <a:pt x="96213" y="14360"/>
                  </a:lnTo>
                  <a:lnTo>
                    <a:pt x="96213" y="14518"/>
                  </a:lnTo>
                  <a:lnTo>
                    <a:pt x="96162" y="14754"/>
                  </a:lnTo>
                  <a:lnTo>
                    <a:pt x="96111" y="14872"/>
                  </a:lnTo>
                  <a:lnTo>
                    <a:pt x="96010" y="14990"/>
                  </a:lnTo>
                  <a:lnTo>
                    <a:pt x="95857" y="15029"/>
                  </a:lnTo>
                  <a:lnTo>
                    <a:pt x="95654" y="15068"/>
                  </a:lnTo>
                  <a:lnTo>
                    <a:pt x="95196" y="15029"/>
                  </a:lnTo>
                  <a:lnTo>
                    <a:pt x="94637" y="14872"/>
                  </a:lnTo>
                  <a:lnTo>
                    <a:pt x="94129" y="14714"/>
                  </a:lnTo>
                  <a:lnTo>
                    <a:pt x="93621" y="14478"/>
                  </a:lnTo>
                  <a:lnTo>
                    <a:pt x="93214" y="14163"/>
                  </a:lnTo>
                  <a:lnTo>
                    <a:pt x="92858" y="13888"/>
                  </a:lnTo>
                  <a:lnTo>
                    <a:pt x="92554" y="13613"/>
                  </a:lnTo>
                  <a:lnTo>
                    <a:pt x="92350" y="13259"/>
                  </a:lnTo>
                  <a:lnTo>
                    <a:pt x="92350" y="13140"/>
                  </a:lnTo>
                  <a:lnTo>
                    <a:pt x="92350" y="13022"/>
                  </a:lnTo>
                  <a:lnTo>
                    <a:pt x="92401" y="12904"/>
                  </a:lnTo>
                  <a:lnTo>
                    <a:pt x="92554" y="12747"/>
                  </a:lnTo>
                  <a:lnTo>
                    <a:pt x="92858" y="12550"/>
                  </a:lnTo>
                  <a:lnTo>
                    <a:pt x="93265" y="12393"/>
                  </a:lnTo>
                  <a:lnTo>
                    <a:pt x="94027" y="12157"/>
                  </a:lnTo>
                  <a:lnTo>
                    <a:pt x="94383" y="12039"/>
                  </a:lnTo>
                  <a:lnTo>
                    <a:pt x="94383" y="10465"/>
                  </a:lnTo>
                  <a:lnTo>
                    <a:pt x="94383" y="8459"/>
                  </a:lnTo>
                  <a:lnTo>
                    <a:pt x="91385" y="6688"/>
                  </a:lnTo>
                  <a:lnTo>
                    <a:pt x="86810" y="6688"/>
                  </a:lnTo>
                  <a:lnTo>
                    <a:pt x="86810" y="3895"/>
                  </a:lnTo>
                  <a:lnTo>
                    <a:pt x="86505" y="3737"/>
                  </a:lnTo>
                  <a:lnTo>
                    <a:pt x="85540" y="3383"/>
                  </a:lnTo>
                  <a:lnTo>
                    <a:pt x="84269" y="2793"/>
                  </a:lnTo>
                  <a:lnTo>
                    <a:pt x="82744" y="2203"/>
                  </a:lnTo>
                  <a:lnTo>
                    <a:pt x="81016" y="1534"/>
                  </a:lnTo>
                  <a:lnTo>
                    <a:pt x="79440" y="904"/>
                  </a:lnTo>
                  <a:lnTo>
                    <a:pt x="77966" y="393"/>
                  </a:lnTo>
                  <a:lnTo>
                    <a:pt x="76848" y="118"/>
                  </a:lnTo>
                  <a:lnTo>
                    <a:pt x="76493" y="0"/>
                  </a:lnTo>
                  <a:lnTo>
                    <a:pt x="76188" y="0"/>
                  </a:lnTo>
                  <a:lnTo>
                    <a:pt x="75933" y="0"/>
                  </a:lnTo>
                  <a:lnTo>
                    <a:pt x="75781" y="78"/>
                  </a:lnTo>
                  <a:lnTo>
                    <a:pt x="75628" y="157"/>
                  </a:lnTo>
                  <a:lnTo>
                    <a:pt x="75578" y="314"/>
                  </a:lnTo>
                  <a:lnTo>
                    <a:pt x="75527" y="590"/>
                  </a:lnTo>
                  <a:lnTo>
                    <a:pt x="75578" y="904"/>
                  </a:lnTo>
                  <a:lnTo>
                    <a:pt x="75832" y="1731"/>
                  </a:lnTo>
                  <a:lnTo>
                    <a:pt x="75933" y="2400"/>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201" name="Google Shape;201;p28"/>
            <p:cNvSpPr/>
            <p:nvPr/>
          </p:nvSpPr>
          <p:spPr>
            <a:xfrm>
              <a:off x="3046332" y="3781999"/>
              <a:ext cx="975300" cy="1794300"/>
            </a:xfrm>
            <a:custGeom>
              <a:avLst/>
              <a:gdLst/>
              <a:ahLst/>
              <a:cxnLst/>
              <a:rect l="l" t="t" r="r" b="b"/>
              <a:pathLst>
                <a:path w="120000" h="120000" extrusionOk="0">
                  <a:moveTo>
                    <a:pt x="23849" y="0"/>
                  </a:moveTo>
                  <a:lnTo>
                    <a:pt x="16247" y="1609"/>
                  </a:lnTo>
                  <a:lnTo>
                    <a:pt x="14912" y="3408"/>
                  </a:lnTo>
                  <a:lnTo>
                    <a:pt x="8239" y="4671"/>
                  </a:lnTo>
                  <a:lnTo>
                    <a:pt x="638" y="4671"/>
                  </a:lnTo>
                  <a:lnTo>
                    <a:pt x="580" y="4734"/>
                  </a:lnTo>
                  <a:lnTo>
                    <a:pt x="348" y="4955"/>
                  </a:lnTo>
                  <a:lnTo>
                    <a:pt x="174" y="5270"/>
                  </a:lnTo>
                  <a:lnTo>
                    <a:pt x="0" y="5618"/>
                  </a:lnTo>
                  <a:lnTo>
                    <a:pt x="0" y="5807"/>
                  </a:lnTo>
                  <a:lnTo>
                    <a:pt x="58" y="5996"/>
                  </a:lnTo>
                  <a:lnTo>
                    <a:pt x="290" y="6186"/>
                  </a:lnTo>
                  <a:lnTo>
                    <a:pt x="522" y="6344"/>
                  </a:lnTo>
                  <a:lnTo>
                    <a:pt x="870" y="6501"/>
                  </a:lnTo>
                  <a:lnTo>
                    <a:pt x="1334" y="6628"/>
                  </a:lnTo>
                  <a:lnTo>
                    <a:pt x="1914" y="6754"/>
                  </a:lnTo>
                  <a:lnTo>
                    <a:pt x="2611" y="6817"/>
                  </a:lnTo>
                  <a:lnTo>
                    <a:pt x="3365" y="6912"/>
                  </a:lnTo>
                  <a:lnTo>
                    <a:pt x="4061" y="7069"/>
                  </a:lnTo>
                  <a:lnTo>
                    <a:pt x="4700" y="7196"/>
                  </a:lnTo>
                  <a:lnTo>
                    <a:pt x="5164" y="7448"/>
                  </a:lnTo>
                  <a:lnTo>
                    <a:pt x="5686" y="7669"/>
                  </a:lnTo>
                  <a:lnTo>
                    <a:pt x="6092" y="7890"/>
                  </a:lnTo>
                  <a:lnTo>
                    <a:pt x="6441" y="8206"/>
                  </a:lnTo>
                  <a:lnTo>
                    <a:pt x="6731" y="8458"/>
                  </a:lnTo>
                  <a:lnTo>
                    <a:pt x="6905" y="8774"/>
                  </a:lnTo>
                  <a:lnTo>
                    <a:pt x="7137" y="9058"/>
                  </a:lnTo>
                  <a:lnTo>
                    <a:pt x="7253" y="9374"/>
                  </a:lnTo>
                  <a:lnTo>
                    <a:pt x="7427" y="9689"/>
                  </a:lnTo>
                  <a:lnTo>
                    <a:pt x="7543" y="10289"/>
                  </a:lnTo>
                  <a:lnTo>
                    <a:pt x="7601" y="10794"/>
                  </a:lnTo>
                  <a:lnTo>
                    <a:pt x="7543" y="12025"/>
                  </a:lnTo>
                  <a:lnTo>
                    <a:pt x="7427" y="13603"/>
                  </a:lnTo>
                  <a:lnTo>
                    <a:pt x="7253" y="14928"/>
                  </a:lnTo>
                  <a:lnTo>
                    <a:pt x="7253" y="15465"/>
                  </a:lnTo>
                  <a:lnTo>
                    <a:pt x="7253" y="19978"/>
                  </a:lnTo>
                  <a:lnTo>
                    <a:pt x="0" y="21778"/>
                  </a:lnTo>
                  <a:lnTo>
                    <a:pt x="0" y="24839"/>
                  </a:lnTo>
                  <a:lnTo>
                    <a:pt x="1972" y="25028"/>
                  </a:lnTo>
                  <a:lnTo>
                    <a:pt x="0" y="27017"/>
                  </a:lnTo>
                  <a:lnTo>
                    <a:pt x="0" y="31152"/>
                  </a:lnTo>
                  <a:lnTo>
                    <a:pt x="406" y="31215"/>
                  </a:lnTo>
                  <a:lnTo>
                    <a:pt x="1450" y="31404"/>
                  </a:lnTo>
                  <a:lnTo>
                    <a:pt x="2669" y="31593"/>
                  </a:lnTo>
                  <a:lnTo>
                    <a:pt x="3655" y="31688"/>
                  </a:lnTo>
                  <a:lnTo>
                    <a:pt x="3771" y="31720"/>
                  </a:lnTo>
                  <a:lnTo>
                    <a:pt x="4003" y="31846"/>
                  </a:lnTo>
                  <a:lnTo>
                    <a:pt x="4177" y="32067"/>
                  </a:lnTo>
                  <a:lnTo>
                    <a:pt x="4468" y="32288"/>
                  </a:lnTo>
                  <a:lnTo>
                    <a:pt x="4874" y="32951"/>
                  </a:lnTo>
                  <a:lnTo>
                    <a:pt x="5338" y="33645"/>
                  </a:lnTo>
                  <a:lnTo>
                    <a:pt x="6034" y="35034"/>
                  </a:lnTo>
                  <a:lnTo>
                    <a:pt x="6324" y="35633"/>
                  </a:lnTo>
                  <a:lnTo>
                    <a:pt x="13230" y="44124"/>
                  </a:lnTo>
                  <a:lnTo>
                    <a:pt x="13404" y="44187"/>
                  </a:lnTo>
                  <a:lnTo>
                    <a:pt x="14042" y="44502"/>
                  </a:lnTo>
                  <a:lnTo>
                    <a:pt x="14912" y="45007"/>
                  </a:lnTo>
                  <a:lnTo>
                    <a:pt x="16015" y="45733"/>
                  </a:lnTo>
                  <a:lnTo>
                    <a:pt x="16653" y="46207"/>
                  </a:lnTo>
                  <a:lnTo>
                    <a:pt x="17292" y="46743"/>
                  </a:lnTo>
                  <a:lnTo>
                    <a:pt x="17872" y="47311"/>
                  </a:lnTo>
                  <a:lnTo>
                    <a:pt x="18510" y="47974"/>
                  </a:lnTo>
                  <a:lnTo>
                    <a:pt x="19148" y="48700"/>
                  </a:lnTo>
                  <a:lnTo>
                    <a:pt x="19729" y="49521"/>
                  </a:lnTo>
                  <a:lnTo>
                    <a:pt x="20367" y="50373"/>
                  </a:lnTo>
                  <a:lnTo>
                    <a:pt x="20831" y="51288"/>
                  </a:lnTo>
                  <a:lnTo>
                    <a:pt x="21063" y="51825"/>
                  </a:lnTo>
                  <a:lnTo>
                    <a:pt x="21237" y="52393"/>
                  </a:lnTo>
                  <a:lnTo>
                    <a:pt x="21470" y="52993"/>
                  </a:lnTo>
                  <a:lnTo>
                    <a:pt x="21644" y="53655"/>
                  </a:lnTo>
                  <a:lnTo>
                    <a:pt x="21876" y="55107"/>
                  </a:lnTo>
                  <a:lnTo>
                    <a:pt x="22108" y="56622"/>
                  </a:lnTo>
                  <a:lnTo>
                    <a:pt x="22224" y="58264"/>
                  </a:lnTo>
                  <a:lnTo>
                    <a:pt x="22282" y="59905"/>
                  </a:lnTo>
                  <a:lnTo>
                    <a:pt x="22340" y="61578"/>
                  </a:lnTo>
                  <a:lnTo>
                    <a:pt x="22282" y="63250"/>
                  </a:lnTo>
                  <a:lnTo>
                    <a:pt x="22224" y="66344"/>
                  </a:lnTo>
                  <a:lnTo>
                    <a:pt x="21992" y="68900"/>
                  </a:lnTo>
                  <a:lnTo>
                    <a:pt x="21876" y="70636"/>
                  </a:lnTo>
                  <a:lnTo>
                    <a:pt x="21818" y="71299"/>
                  </a:lnTo>
                  <a:lnTo>
                    <a:pt x="21586" y="71741"/>
                  </a:lnTo>
                  <a:lnTo>
                    <a:pt x="21063" y="72908"/>
                  </a:lnTo>
                  <a:lnTo>
                    <a:pt x="20135" y="74581"/>
                  </a:lnTo>
                  <a:lnTo>
                    <a:pt x="18916" y="76570"/>
                  </a:lnTo>
                  <a:lnTo>
                    <a:pt x="18220" y="77643"/>
                  </a:lnTo>
                  <a:lnTo>
                    <a:pt x="17524" y="78653"/>
                  </a:lnTo>
                  <a:lnTo>
                    <a:pt x="16769" y="79694"/>
                  </a:lnTo>
                  <a:lnTo>
                    <a:pt x="15957" y="80641"/>
                  </a:lnTo>
                  <a:lnTo>
                    <a:pt x="15087" y="81493"/>
                  </a:lnTo>
                  <a:lnTo>
                    <a:pt x="14274" y="82251"/>
                  </a:lnTo>
                  <a:lnTo>
                    <a:pt x="13868" y="82598"/>
                  </a:lnTo>
                  <a:lnTo>
                    <a:pt x="13404" y="82914"/>
                  </a:lnTo>
                  <a:lnTo>
                    <a:pt x="12998" y="83135"/>
                  </a:lnTo>
                  <a:lnTo>
                    <a:pt x="12591" y="83356"/>
                  </a:lnTo>
                  <a:lnTo>
                    <a:pt x="12417" y="83513"/>
                  </a:lnTo>
                  <a:lnTo>
                    <a:pt x="12301" y="83703"/>
                  </a:lnTo>
                  <a:lnTo>
                    <a:pt x="12243" y="83924"/>
                  </a:lnTo>
                  <a:lnTo>
                    <a:pt x="12185" y="84176"/>
                  </a:lnTo>
                  <a:lnTo>
                    <a:pt x="12069" y="84776"/>
                  </a:lnTo>
                  <a:lnTo>
                    <a:pt x="12069" y="85502"/>
                  </a:lnTo>
                  <a:lnTo>
                    <a:pt x="12243" y="87080"/>
                  </a:lnTo>
                  <a:lnTo>
                    <a:pt x="12533" y="88847"/>
                  </a:lnTo>
                  <a:lnTo>
                    <a:pt x="12882" y="90489"/>
                  </a:lnTo>
                  <a:lnTo>
                    <a:pt x="13230" y="91909"/>
                  </a:lnTo>
                  <a:lnTo>
                    <a:pt x="13404" y="92919"/>
                  </a:lnTo>
                  <a:lnTo>
                    <a:pt x="13578" y="93235"/>
                  </a:lnTo>
                  <a:lnTo>
                    <a:pt x="15145" y="93613"/>
                  </a:lnTo>
                  <a:lnTo>
                    <a:pt x="15145" y="96138"/>
                  </a:lnTo>
                  <a:lnTo>
                    <a:pt x="15145" y="97937"/>
                  </a:lnTo>
                  <a:lnTo>
                    <a:pt x="12591" y="98821"/>
                  </a:lnTo>
                  <a:lnTo>
                    <a:pt x="12882" y="100462"/>
                  </a:lnTo>
                  <a:lnTo>
                    <a:pt x="12591" y="103903"/>
                  </a:lnTo>
                  <a:lnTo>
                    <a:pt x="10212" y="105670"/>
                  </a:lnTo>
                  <a:lnTo>
                    <a:pt x="10328" y="105891"/>
                  </a:lnTo>
                  <a:lnTo>
                    <a:pt x="10676" y="106396"/>
                  </a:lnTo>
                  <a:lnTo>
                    <a:pt x="10909" y="106649"/>
                  </a:lnTo>
                  <a:lnTo>
                    <a:pt x="11199" y="106901"/>
                  </a:lnTo>
                  <a:lnTo>
                    <a:pt x="11373" y="106996"/>
                  </a:lnTo>
                  <a:lnTo>
                    <a:pt x="11547" y="107059"/>
                  </a:lnTo>
                  <a:lnTo>
                    <a:pt x="11663" y="107122"/>
                  </a:lnTo>
                  <a:lnTo>
                    <a:pt x="11895" y="107122"/>
                  </a:lnTo>
                  <a:lnTo>
                    <a:pt x="12069" y="107154"/>
                  </a:lnTo>
                  <a:lnTo>
                    <a:pt x="12243" y="107280"/>
                  </a:lnTo>
                  <a:lnTo>
                    <a:pt x="12417" y="107469"/>
                  </a:lnTo>
                  <a:lnTo>
                    <a:pt x="12649" y="107722"/>
                  </a:lnTo>
                  <a:lnTo>
                    <a:pt x="12940" y="108321"/>
                  </a:lnTo>
                  <a:lnTo>
                    <a:pt x="13288" y="109016"/>
                  </a:lnTo>
                  <a:lnTo>
                    <a:pt x="13694" y="110310"/>
                  </a:lnTo>
                  <a:lnTo>
                    <a:pt x="13868" y="110910"/>
                  </a:lnTo>
                  <a:lnTo>
                    <a:pt x="15899" y="113592"/>
                  </a:lnTo>
                  <a:lnTo>
                    <a:pt x="16131" y="114034"/>
                  </a:lnTo>
                  <a:lnTo>
                    <a:pt x="16827" y="115013"/>
                  </a:lnTo>
                  <a:lnTo>
                    <a:pt x="17117" y="115297"/>
                  </a:lnTo>
                  <a:lnTo>
                    <a:pt x="17408" y="115549"/>
                  </a:lnTo>
                  <a:lnTo>
                    <a:pt x="17756" y="115833"/>
                  </a:lnTo>
                  <a:lnTo>
                    <a:pt x="18104" y="116023"/>
                  </a:lnTo>
                  <a:lnTo>
                    <a:pt x="18510" y="116212"/>
                  </a:lnTo>
                  <a:lnTo>
                    <a:pt x="18916" y="116370"/>
                  </a:lnTo>
                  <a:lnTo>
                    <a:pt x="19381" y="116465"/>
                  </a:lnTo>
                  <a:lnTo>
                    <a:pt x="19845" y="116496"/>
                  </a:lnTo>
                  <a:lnTo>
                    <a:pt x="20077" y="116465"/>
                  </a:lnTo>
                  <a:lnTo>
                    <a:pt x="20367" y="116401"/>
                  </a:lnTo>
                  <a:lnTo>
                    <a:pt x="20599" y="116275"/>
                  </a:lnTo>
                  <a:lnTo>
                    <a:pt x="20831" y="116086"/>
                  </a:lnTo>
                  <a:lnTo>
                    <a:pt x="21295" y="115675"/>
                  </a:lnTo>
                  <a:lnTo>
                    <a:pt x="21876" y="115076"/>
                  </a:lnTo>
                  <a:lnTo>
                    <a:pt x="22978" y="113624"/>
                  </a:lnTo>
                  <a:lnTo>
                    <a:pt x="24197" y="111951"/>
                  </a:lnTo>
                  <a:lnTo>
                    <a:pt x="24835" y="111067"/>
                  </a:lnTo>
                  <a:lnTo>
                    <a:pt x="25531" y="110247"/>
                  </a:lnTo>
                  <a:lnTo>
                    <a:pt x="26286" y="109426"/>
                  </a:lnTo>
                  <a:lnTo>
                    <a:pt x="27040" y="108763"/>
                  </a:lnTo>
                  <a:lnTo>
                    <a:pt x="27446" y="108416"/>
                  </a:lnTo>
                  <a:lnTo>
                    <a:pt x="27911" y="108100"/>
                  </a:lnTo>
                  <a:lnTo>
                    <a:pt x="28317" y="107848"/>
                  </a:lnTo>
                  <a:lnTo>
                    <a:pt x="28781" y="107627"/>
                  </a:lnTo>
                  <a:lnTo>
                    <a:pt x="29303" y="107438"/>
                  </a:lnTo>
                  <a:lnTo>
                    <a:pt x="29767" y="107280"/>
                  </a:lnTo>
                  <a:lnTo>
                    <a:pt x="30290" y="107185"/>
                  </a:lnTo>
                  <a:lnTo>
                    <a:pt x="30754" y="107122"/>
                  </a:lnTo>
                  <a:lnTo>
                    <a:pt x="31218" y="107091"/>
                  </a:lnTo>
                  <a:lnTo>
                    <a:pt x="31740" y="106964"/>
                  </a:lnTo>
                  <a:lnTo>
                    <a:pt x="32147" y="106806"/>
                  </a:lnTo>
                  <a:lnTo>
                    <a:pt x="32495" y="106617"/>
                  </a:lnTo>
                  <a:lnTo>
                    <a:pt x="32843" y="106428"/>
                  </a:lnTo>
                  <a:lnTo>
                    <a:pt x="33133" y="106175"/>
                  </a:lnTo>
                  <a:lnTo>
                    <a:pt x="33423" y="105891"/>
                  </a:lnTo>
                  <a:lnTo>
                    <a:pt x="33713" y="105607"/>
                  </a:lnTo>
                  <a:lnTo>
                    <a:pt x="34061" y="104913"/>
                  </a:lnTo>
                  <a:lnTo>
                    <a:pt x="34294" y="104155"/>
                  </a:lnTo>
                  <a:lnTo>
                    <a:pt x="34468" y="103398"/>
                  </a:lnTo>
                  <a:lnTo>
                    <a:pt x="34526" y="102546"/>
                  </a:lnTo>
                  <a:lnTo>
                    <a:pt x="34526" y="101756"/>
                  </a:lnTo>
                  <a:lnTo>
                    <a:pt x="34526" y="100999"/>
                  </a:lnTo>
                  <a:lnTo>
                    <a:pt x="34468" y="100273"/>
                  </a:lnTo>
                  <a:lnTo>
                    <a:pt x="34294" y="99642"/>
                  </a:lnTo>
                  <a:lnTo>
                    <a:pt x="34177" y="98695"/>
                  </a:lnTo>
                  <a:lnTo>
                    <a:pt x="34119" y="98316"/>
                  </a:lnTo>
                  <a:lnTo>
                    <a:pt x="37369" y="95791"/>
                  </a:lnTo>
                  <a:lnTo>
                    <a:pt x="39052" y="95791"/>
                  </a:lnTo>
                  <a:lnTo>
                    <a:pt x="39052" y="93961"/>
                  </a:lnTo>
                  <a:lnTo>
                    <a:pt x="36673" y="91814"/>
                  </a:lnTo>
                  <a:lnTo>
                    <a:pt x="39052" y="90362"/>
                  </a:lnTo>
                  <a:lnTo>
                    <a:pt x="44332" y="89479"/>
                  </a:lnTo>
                  <a:lnTo>
                    <a:pt x="49264" y="87143"/>
                  </a:lnTo>
                  <a:lnTo>
                    <a:pt x="56286" y="85691"/>
                  </a:lnTo>
                  <a:lnTo>
                    <a:pt x="56286" y="80831"/>
                  </a:lnTo>
                  <a:lnTo>
                    <a:pt x="64526" y="79221"/>
                  </a:lnTo>
                  <a:lnTo>
                    <a:pt x="70502" y="75623"/>
                  </a:lnTo>
                  <a:lnTo>
                    <a:pt x="75493" y="73256"/>
                  </a:lnTo>
                  <a:lnTo>
                    <a:pt x="78394" y="63913"/>
                  </a:lnTo>
                  <a:lnTo>
                    <a:pt x="90000" y="58705"/>
                  </a:lnTo>
                  <a:lnTo>
                    <a:pt x="99284" y="57790"/>
                  </a:lnTo>
                  <a:lnTo>
                    <a:pt x="99284" y="54192"/>
                  </a:lnTo>
                  <a:lnTo>
                    <a:pt x="102940" y="51130"/>
                  </a:lnTo>
                  <a:lnTo>
                    <a:pt x="102940" y="48258"/>
                  </a:lnTo>
                  <a:lnTo>
                    <a:pt x="109555" y="47154"/>
                  </a:lnTo>
                  <a:lnTo>
                    <a:pt x="109555" y="40873"/>
                  </a:lnTo>
                  <a:lnTo>
                    <a:pt x="117446" y="35286"/>
                  </a:lnTo>
                  <a:lnTo>
                    <a:pt x="117620" y="35255"/>
                  </a:lnTo>
                  <a:lnTo>
                    <a:pt x="118027" y="35097"/>
                  </a:lnTo>
                  <a:lnTo>
                    <a:pt x="118259" y="35002"/>
                  </a:lnTo>
                  <a:lnTo>
                    <a:pt x="118549" y="34876"/>
                  </a:lnTo>
                  <a:lnTo>
                    <a:pt x="118781" y="34687"/>
                  </a:lnTo>
                  <a:lnTo>
                    <a:pt x="119013" y="34466"/>
                  </a:lnTo>
                  <a:lnTo>
                    <a:pt x="119303" y="34182"/>
                  </a:lnTo>
                  <a:lnTo>
                    <a:pt x="119477" y="33929"/>
                  </a:lnTo>
                  <a:lnTo>
                    <a:pt x="119709" y="33550"/>
                  </a:lnTo>
                  <a:lnTo>
                    <a:pt x="119825" y="33172"/>
                  </a:lnTo>
                  <a:lnTo>
                    <a:pt x="120000" y="32698"/>
                  </a:lnTo>
                  <a:lnTo>
                    <a:pt x="120000" y="32193"/>
                  </a:lnTo>
                  <a:lnTo>
                    <a:pt x="120000" y="31593"/>
                  </a:lnTo>
                  <a:lnTo>
                    <a:pt x="119825" y="30962"/>
                  </a:lnTo>
                  <a:lnTo>
                    <a:pt x="119709" y="30615"/>
                  </a:lnTo>
                  <a:lnTo>
                    <a:pt x="119593" y="30362"/>
                  </a:lnTo>
                  <a:lnTo>
                    <a:pt x="119419" y="30078"/>
                  </a:lnTo>
                  <a:lnTo>
                    <a:pt x="119303" y="29857"/>
                  </a:lnTo>
                  <a:lnTo>
                    <a:pt x="119071" y="29637"/>
                  </a:lnTo>
                  <a:lnTo>
                    <a:pt x="118897" y="29479"/>
                  </a:lnTo>
                  <a:lnTo>
                    <a:pt x="118665" y="29321"/>
                  </a:lnTo>
                  <a:lnTo>
                    <a:pt x="118375" y="29163"/>
                  </a:lnTo>
                  <a:lnTo>
                    <a:pt x="118085" y="29068"/>
                  </a:lnTo>
                  <a:lnTo>
                    <a:pt x="117852" y="28974"/>
                  </a:lnTo>
                  <a:lnTo>
                    <a:pt x="117562" y="28911"/>
                  </a:lnTo>
                  <a:lnTo>
                    <a:pt x="117272" y="28879"/>
                  </a:lnTo>
                  <a:lnTo>
                    <a:pt x="116634" y="28784"/>
                  </a:lnTo>
                  <a:lnTo>
                    <a:pt x="115996" y="28784"/>
                  </a:lnTo>
                  <a:lnTo>
                    <a:pt x="113442" y="29100"/>
                  </a:lnTo>
                  <a:lnTo>
                    <a:pt x="111179" y="29321"/>
                  </a:lnTo>
                  <a:lnTo>
                    <a:pt x="110947" y="29321"/>
                  </a:lnTo>
                  <a:lnTo>
                    <a:pt x="110773" y="29289"/>
                  </a:lnTo>
                  <a:lnTo>
                    <a:pt x="110541" y="29226"/>
                  </a:lnTo>
                  <a:lnTo>
                    <a:pt x="110367" y="29163"/>
                  </a:lnTo>
                  <a:lnTo>
                    <a:pt x="109903" y="28942"/>
                  </a:lnTo>
                  <a:lnTo>
                    <a:pt x="109439" y="28690"/>
                  </a:lnTo>
                  <a:lnTo>
                    <a:pt x="109032" y="28374"/>
                  </a:lnTo>
                  <a:lnTo>
                    <a:pt x="108626" y="28027"/>
                  </a:lnTo>
                  <a:lnTo>
                    <a:pt x="108278" y="27648"/>
                  </a:lnTo>
                  <a:lnTo>
                    <a:pt x="107814" y="27269"/>
                  </a:lnTo>
                  <a:lnTo>
                    <a:pt x="106711" y="25817"/>
                  </a:lnTo>
                  <a:lnTo>
                    <a:pt x="106247" y="25186"/>
                  </a:lnTo>
                  <a:lnTo>
                    <a:pt x="94700" y="24302"/>
                  </a:lnTo>
                  <a:lnTo>
                    <a:pt x="90348" y="21241"/>
                  </a:lnTo>
                  <a:lnTo>
                    <a:pt x="89187" y="21273"/>
                  </a:lnTo>
                  <a:lnTo>
                    <a:pt x="86402" y="21430"/>
                  </a:lnTo>
                  <a:lnTo>
                    <a:pt x="85589" y="21525"/>
                  </a:lnTo>
                  <a:lnTo>
                    <a:pt x="84835" y="21620"/>
                  </a:lnTo>
                  <a:lnTo>
                    <a:pt x="84081" y="21778"/>
                  </a:lnTo>
                  <a:lnTo>
                    <a:pt x="83384" y="21904"/>
                  </a:lnTo>
                  <a:lnTo>
                    <a:pt x="82746" y="22093"/>
                  </a:lnTo>
                  <a:lnTo>
                    <a:pt x="82166" y="22346"/>
                  </a:lnTo>
                  <a:lnTo>
                    <a:pt x="81992" y="22440"/>
                  </a:lnTo>
                  <a:lnTo>
                    <a:pt x="81760" y="22567"/>
                  </a:lnTo>
                  <a:lnTo>
                    <a:pt x="81528" y="22724"/>
                  </a:lnTo>
                  <a:lnTo>
                    <a:pt x="81411" y="22882"/>
                  </a:lnTo>
                  <a:lnTo>
                    <a:pt x="81121" y="23103"/>
                  </a:lnTo>
                  <a:lnTo>
                    <a:pt x="80947" y="23293"/>
                  </a:lnTo>
                  <a:lnTo>
                    <a:pt x="80657" y="23356"/>
                  </a:lnTo>
                  <a:lnTo>
                    <a:pt x="80367" y="23387"/>
                  </a:lnTo>
                  <a:lnTo>
                    <a:pt x="80077" y="23356"/>
                  </a:lnTo>
                  <a:lnTo>
                    <a:pt x="79787" y="23293"/>
                  </a:lnTo>
                  <a:lnTo>
                    <a:pt x="79555" y="23166"/>
                  </a:lnTo>
                  <a:lnTo>
                    <a:pt x="79264" y="23008"/>
                  </a:lnTo>
                  <a:lnTo>
                    <a:pt x="78394" y="22346"/>
                  </a:lnTo>
                  <a:lnTo>
                    <a:pt x="78104" y="21967"/>
                  </a:lnTo>
                  <a:lnTo>
                    <a:pt x="79090" y="15307"/>
                  </a:lnTo>
                  <a:lnTo>
                    <a:pt x="72823" y="12025"/>
                  </a:lnTo>
                  <a:lnTo>
                    <a:pt x="63191" y="10447"/>
                  </a:lnTo>
                  <a:lnTo>
                    <a:pt x="58897" y="9531"/>
                  </a:lnTo>
                  <a:lnTo>
                    <a:pt x="57214" y="5933"/>
                  </a:lnTo>
                  <a:lnTo>
                    <a:pt x="49613" y="3029"/>
                  </a:lnTo>
                  <a:lnTo>
                    <a:pt x="35744" y="3029"/>
                  </a:lnTo>
                  <a:lnTo>
                    <a:pt x="30406" y="0"/>
                  </a:lnTo>
                  <a:lnTo>
                    <a:pt x="23849" y="0"/>
                  </a:lnTo>
                  <a:close/>
                  <a:moveTo>
                    <a:pt x="27911" y="115202"/>
                  </a:moveTo>
                  <a:lnTo>
                    <a:pt x="24139" y="115202"/>
                  </a:lnTo>
                  <a:lnTo>
                    <a:pt x="23791" y="118137"/>
                  </a:lnTo>
                  <a:lnTo>
                    <a:pt x="24139" y="118327"/>
                  </a:lnTo>
                  <a:lnTo>
                    <a:pt x="24835" y="118642"/>
                  </a:lnTo>
                  <a:lnTo>
                    <a:pt x="25531" y="118926"/>
                  </a:lnTo>
                  <a:lnTo>
                    <a:pt x="25996" y="119053"/>
                  </a:lnTo>
                  <a:lnTo>
                    <a:pt x="26170" y="119084"/>
                  </a:lnTo>
                  <a:lnTo>
                    <a:pt x="26228" y="119210"/>
                  </a:lnTo>
                  <a:lnTo>
                    <a:pt x="26286" y="119368"/>
                  </a:lnTo>
                  <a:lnTo>
                    <a:pt x="26286" y="119495"/>
                  </a:lnTo>
                  <a:lnTo>
                    <a:pt x="26344" y="119842"/>
                  </a:lnTo>
                  <a:lnTo>
                    <a:pt x="26344" y="120000"/>
                  </a:lnTo>
                  <a:lnTo>
                    <a:pt x="26518" y="119810"/>
                  </a:lnTo>
                  <a:lnTo>
                    <a:pt x="34758" y="120000"/>
                  </a:lnTo>
                  <a:lnTo>
                    <a:pt x="34990" y="118832"/>
                  </a:lnTo>
                  <a:lnTo>
                    <a:pt x="37195" y="118421"/>
                  </a:lnTo>
                  <a:lnTo>
                    <a:pt x="36499" y="117759"/>
                  </a:lnTo>
                  <a:lnTo>
                    <a:pt x="34177" y="117759"/>
                  </a:lnTo>
                  <a:lnTo>
                    <a:pt x="34294" y="116622"/>
                  </a:lnTo>
                  <a:lnTo>
                    <a:pt x="32263" y="116275"/>
                  </a:lnTo>
                  <a:lnTo>
                    <a:pt x="32263" y="115202"/>
                  </a:lnTo>
                  <a:lnTo>
                    <a:pt x="27911" y="115202"/>
                  </a:lnTo>
                  <a:close/>
                </a:path>
              </a:pathLst>
            </a:custGeom>
            <a:solidFill>
              <a:srgbClr val="BFBFBF"/>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202" name="Google Shape;202;p28"/>
            <p:cNvSpPr/>
            <p:nvPr/>
          </p:nvSpPr>
          <p:spPr>
            <a:xfrm>
              <a:off x="1389580" y="1539381"/>
              <a:ext cx="2279100" cy="2288700"/>
            </a:xfrm>
            <a:custGeom>
              <a:avLst/>
              <a:gdLst/>
              <a:ahLst/>
              <a:cxnLst/>
              <a:rect l="l" t="t" r="r" b="b"/>
              <a:pathLst>
                <a:path w="120000" h="120000" extrusionOk="0">
                  <a:moveTo>
                    <a:pt x="51896" y="18640"/>
                  </a:moveTo>
                  <a:lnTo>
                    <a:pt x="51449" y="18739"/>
                  </a:lnTo>
                  <a:lnTo>
                    <a:pt x="50655" y="18986"/>
                  </a:lnTo>
                  <a:lnTo>
                    <a:pt x="49911" y="19233"/>
                  </a:lnTo>
                  <a:lnTo>
                    <a:pt x="49588" y="19357"/>
                  </a:lnTo>
                  <a:lnTo>
                    <a:pt x="49216" y="20123"/>
                  </a:lnTo>
                  <a:lnTo>
                    <a:pt x="48546" y="21582"/>
                  </a:lnTo>
                  <a:lnTo>
                    <a:pt x="47404" y="21582"/>
                  </a:lnTo>
                  <a:lnTo>
                    <a:pt x="47826" y="22496"/>
                  </a:lnTo>
                  <a:lnTo>
                    <a:pt x="48819" y="23189"/>
                  </a:lnTo>
                  <a:lnTo>
                    <a:pt x="50432" y="24103"/>
                  </a:lnTo>
                  <a:lnTo>
                    <a:pt x="52343" y="24103"/>
                  </a:lnTo>
                  <a:lnTo>
                    <a:pt x="53162" y="23609"/>
                  </a:lnTo>
                  <a:lnTo>
                    <a:pt x="53013" y="22002"/>
                  </a:lnTo>
                  <a:lnTo>
                    <a:pt x="53435" y="21582"/>
                  </a:lnTo>
                  <a:lnTo>
                    <a:pt x="54850" y="21582"/>
                  </a:lnTo>
                  <a:lnTo>
                    <a:pt x="54850" y="22496"/>
                  </a:lnTo>
                  <a:lnTo>
                    <a:pt x="55420" y="23288"/>
                  </a:lnTo>
                  <a:lnTo>
                    <a:pt x="56190" y="24103"/>
                  </a:lnTo>
                  <a:lnTo>
                    <a:pt x="56612" y="25290"/>
                  </a:lnTo>
                  <a:lnTo>
                    <a:pt x="59069" y="24993"/>
                  </a:lnTo>
                  <a:lnTo>
                    <a:pt x="59838" y="25859"/>
                  </a:lnTo>
                  <a:lnTo>
                    <a:pt x="59565" y="26971"/>
                  </a:lnTo>
                  <a:lnTo>
                    <a:pt x="57654" y="27119"/>
                  </a:lnTo>
                  <a:lnTo>
                    <a:pt x="57183" y="29419"/>
                  </a:lnTo>
                  <a:lnTo>
                    <a:pt x="55048" y="29864"/>
                  </a:lnTo>
                  <a:lnTo>
                    <a:pt x="54998" y="28726"/>
                  </a:lnTo>
                  <a:lnTo>
                    <a:pt x="52864" y="28726"/>
                  </a:lnTo>
                  <a:lnTo>
                    <a:pt x="52616" y="27960"/>
                  </a:lnTo>
                  <a:lnTo>
                    <a:pt x="49017" y="27737"/>
                  </a:lnTo>
                  <a:lnTo>
                    <a:pt x="48248" y="26897"/>
                  </a:lnTo>
                  <a:lnTo>
                    <a:pt x="47131" y="26971"/>
                  </a:lnTo>
                  <a:lnTo>
                    <a:pt x="46411" y="26279"/>
                  </a:lnTo>
                  <a:lnTo>
                    <a:pt x="44525" y="26353"/>
                  </a:lnTo>
                  <a:lnTo>
                    <a:pt x="44450" y="27737"/>
                  </a:lnTo>
                  <a:lnTo>
                    <a:pt x="42986" y="28108"/>
                  </a:lnTo>
                  <a:lnTo>
                    <a:pt x="42887" y="28726"/>
                  </a:lnTo>
                  <a:lnTo>
                    <a:pt x="41149" y="28726"/>
                  </a:lnTo>
                  <a:lnTo>
                    <a:pt x="40951" y="27688"/>
                  </a:lnTo>
                  <a:lnTo>
                    <a:pt x="40231" y="27589"/>
                  </a:lnTo>
                  <a:lnTo>
                    <a:pt x="40430" y="28108"/>
                  </a:lnTo>
                  <a:lnTo>
                    <a:pt x="38494" y="29567"/>
                  </a:lnTo>
                  <a:lnTo>
                    <a:pt x="36012" y="29567"/>
                  </a:lnTo>
                  <a:lnTo>
                    <a:pt x="35863" y="28578"/>
                  </a:lnTo>
                  <a:lnTo>
                    <a:pt x="32761" y="28751"/>
                  </a:lnTo>
                  <a:lnTo>
                    <a:pt x="32091" y="28108"/>
                  </a:lnTo>
                  <a:lnTo>
                    <a:pt x="30825" y="27119"/>
                  </a:lnTo>
                  <a:lnTo>
                    <a:pt x="27350" y="27119"/>
                  </a:lnTo>
                  <a:lnTo>
                    <a:pt x="27350" y="26279"/>
                  </a:lnTo>
                  <a:lnTo>
                    <a:pt x="25042" y="26279"/>
                  </a:lnTo>
                  <a:lnTo>
                    <a:pt x="24719" y="25488"/>
                  </a:lnTo>
                  <a:lnTo>
                    <a:pt x="16852" y="25290"/>
                  </a:lnTo>
                  <a:lnTo>
                    <a:pt x="13923" y="24499"/>
                  </a:lnTo>
                  <a:lnTo>
                    <a:pt x="11441" y="24499"/>
                  </a:lnTo>
                  <a:lnTo>
                    <a:pt x="10324" y="25290"/>
                  </a:lnTo>
                  <a:lnTo>
                    <a:pt x="8860" y="25290"/>
                  </a:lnTo>
                  <a:lnTo>
                    <a:pt x="6725" y="26600"/>
                  </a:lnTo>
                  <a:lnTo>
                    <a:pt x="5236" y="28751"/>
                  </a:lnTo>
                  <a:lnTo>
                    <a:pt x="4417" y="31347"/>
                  </a:lnTo>
                  <a:lnTo>
                    <a:pt x="5733" y="32830"/>
                  </a:lnTo>
                  <a:lnTo>
                    <a:pt x="6229" y="33646"/>
                  </a:lnTo>
                  <a:lnTo>
                    <a:pt x="4914" y="33646"/>
                  </a:lnTo>
                  <a:lnTo>
                    <a:pt x="3449" y="33646"/>
                  </a:lnTo>
                  <a:lnTo>
                    <a:pt x="1464" y="33646"/>
                  </a:lnTo>
                  <a:lnTo>
                    <a:pt x="0" y="33646"/>
                  </a:lnTo>
                  <a:lnTo>
                    <a:pt x="992" y="34956"/>
                  </a:lnTo>
                  <a:lnTo>
                    <a:pt x="2308" y="37058"/>
                  </a:lnTo>
                  <a:lnTo>
                    <a:pt x="6403" y="37058"/>
                  </a:lnTo>
                  <a:lnTo>
                    <a:pt x="6403" y="38195"/>
                  </a:lnTo>
                  <a:lnTo>
                    <a:pt x="5410" y="39011"/>
                  </a:lnTo>
                  <a:lnTo>
                    <a:pt x="3102" y="40148"/>
                  </a:lnTo>
                  <a:lnTo>
                    <a:pt x="2308" y="41458"/>
                  </a:lnTo>
                  <a:lnTo>
                    <a:pt x="3251" y="41458"/>
                  </a:lnTo>
                  <a:lnTo>
                    <a:pt x="3251" y="43436"/>
                  </a:lnTo>
                  <a:lnTo>
                    <a:pt x="5236" y="44202"/>
                  </a:lnTo>
                  <a:lnTo>
                    <a:pt x="6552" y="44202"/>
                  </a:lnTo>
                  <a:lnTo>
                    <a:pt x="7544" y="46007"/>
                  </a:lnTo>
                  <a:lnTo>
                    <a:pt x="8860" y="46007"/>
                  </a:lnTo>
                  <a:lnTo>
                    <a:pt x="9654" y="47836"/>
                  </a:lnTo>
                  <a:lnTo>
                    <a:pt x="8512" y="49938"/>
                  </a:lnTo>
                  <a:lnTo>
                    <a:pt x="6552" y="51396"/>
                  </a:lnTo>
                  <a:lnTo>
                    <a:pt x="7693" y="52904"/>
                  </a:lnTo>
                  <a:lnTo>
                    <a:pt x="7693" y="51594"/>
                  </a:lnTo>
                  <a:lnTo>
                    <a:pt x="9505" y="51248"/>
                  </a:lnTo>
                  <a:lnTo>
                    <a:pt x="11118" y="51075"/>
                  </a:lnTo>
                  <a:lnTo>
                    <a:pt x="11118" y="49443"/>
                  </a:lnTo>
                  <a:lnTo>
                    <a:pt x="12434" y="49122"/>
                  </a:lnTo>
                  <a:lnTo>
                    <a:pt x="13104" y="49122"/>
                  </a:lnTo>
                  <a:lnTo>
                    <a:pt x="13923" y="50927"/>
                  </a:lnTo>
                  <a:lnTo>
                    <a:pt x="15884" y="50927"/>
                  </a:lnTo>
                  <a:lnTo>
                    <a:pt x="15884" y="49616"/>
                  </a:lnTo>
                  <a:lnTo>
                    <a:pt x="13923" y="48158"/>
                  </a:lnTo>
                  <a:lnTo>
                    <a:pt x="16231" y="44202"/>
                  </a:lnTo>
                  <a:lnTo>
                    <a:pt x="18192" y="44202"/>
                  </a:lnTo>
                  <a:lnTo>
                    <a:pt x="20227" y="44202"/>
                  </a:lnTo>
                  <a:lnTo>
                    <a:pt x="21542" y="44202"/>
                  </a:lnTo>
                  <a:lnTo>
                    <a:pt x="26903" y="44202"/>
                  </a:lnTo>
                  <a:lnTo>
                    <a:pt x="31569" y="47861"/>
                  </a:lnTo>
                  <a:lnTo>
                    <a:pt x="33555" y="47861"/>
                  </a:lnTo>
                  <a:lnTo>
                    <a:pt x="35243" y="47861"/>
                  </a:lnTo>
                  <a:lnTo>
                    <a:pt x="35243" y="51495"/>
                  </a:lnTo>
                  <a:lnTo>
                    <a:pt x="36583" y="49171"/>
                  </a:lnTo>
                  <a:lnTo>
                    <a:pt x="38270" y="52509"/>
                  </a:lnTo>
                  <a:lnTo>
                    <a:pt x="41249" y="56168"/>
                  </a:lnTo>
                  <a:lnTo>
                    <a:pt x="42912" y="60148"/>
                  </a:lnTo>
                  <a:lnTo>
                    <a:pt x="45245" y="61458"/>
                  </a:lnTo>
                  <a:lnTo>
                    <a:pt x="45245" y="64796"/>
                  </a:lnTo>
                  <a:lnTo>
                    <a:pt x="48570" y="64796"/>
                  </a:lnTo>
                  <a:lnTo>
                    <a:pt x="49935" y="64796"/>
                  </a:lnTo>
                  <a:lnTo>
                    <a:pt x="48918" y="67812"/>
                  </a:lnTo>
                  <a:lnTo>
                    <a:pt x="48843" y="68108"/>
                  </a:lnTo>
                  <a:lnTo>
                    <a:pt x="48769" y="68454"/>
                  </a:lnTo>
                  <a:lnTo>
                    <a:pt x="48719" y="68850"/>
                  </a:lnTo>
                  <a:lnTo>
                    <a:pt x="48670" y="69270"/>
                  </a:lnTo>
                  <a:lnTo>
                    <a:pt x="48595" y="70210"/>
                  </a:lnTo>
                  <a:lnTo>
                    <a:pt x="48570" y="71248"/>
                  </a:lnTo>
                  <a:lnTo>
                    <a:pt x="48595" y="72385"/>
                  </a:lnTo>
                  <a:lnTo>
                    <a:pt x="48670" y="73572"/>
                  </a:lnTo>
                  <a:lnTo>
                    <a:pt x="48744" y="74808"/>
                  </a:lnTo>
                  <a:lnTo>
                    <a:pt x="48893" y="76019"/>
                  </a:lnTo>
                  <a:lnTo>
                    <a:pt x="49042" y="77206"/>
                  </a:lnTo>
                  <a:lnTo>
                    <a:pt x="49216" y="78368"/>
                  </a:lnTo>
                  <a:lnTo>
                    <a:pt x="49414" y="79456"/>
                  </a:lnTo>
                  <a:lnTo>
                    <a:pt x="49638" y="80420"/>
                  </a:lnTo>
                  <a:lnTo>
                    <a:pt x="49861" y="81260"/>
                  </a:lnTo>
                  <a:lnTo>
                    <a:pt x="50084" y="81953"/>
                  </a:lnTo>
                  <a:lnTo>
                    <a:pt x="50233" y="82249"/>
                  </a:lnTo>
                  <a:lnTo>
                    <a:pt x="50357" y="82447"/>
                  </a:lnTo>
                  <a:lnTo>
                    <a:pt x="50481" y="82620"/>
                  </a:lnTo>
                  <a:lnTo>
                    <a:pt x="50605" y="82744"/>
                  </a:lnTo>
                  <a:lnTo>
                    <a:pt x="50903" y="83040"/>
                  </a:lnTo>
                  <a:lnTo>
                    <a:pt x="51300" y="83461"/>
                  </a:lnTo>
                  <a:lnTo>
                    <a:pt x="51747" y="84029"/>
                  </a:lnTo>
                  <a:lnTo>
                    <a:pt x="52268" y="84672"/>
                  </a:lnTo>
                  <a:lnTo>
                    <a:pt x="53410" y="86254"/>
                  </a:lnTo>
                  <a:lnTo>
                    <a:pt x="54601" y="87960"/>
                  </a:lnTo>
                  <a:lnTo>
                    <a:pt x="55743" y="89616"/>
                  </a:lnTo>
                  <a:lnTo>
                    <a:pt x="56711" y="91025"/>
                  </a:lnTo>
                  <a:lnTo>
                    <a:pt x="57356" y="92039"/>
                  </a:lnTo>
                  <a:lnTo>
                    <a:pt x="57629" y="92385"/>
                  </a:lnTo>
                  <a:lnTo>
                    <a:pt x="61625" y="100370"/>
                  </a:lnTo>
                  <a:lnTo>
                    <a:pt x="61873" y="101334"/>
                  </a:lnTo>
                  <a:lnTo>
                    <a:pt x="62643" y="101334"/>
                  </a:lnTo>
                  <a:lnTo>
                    <a:pt x="62792" y="100667"/>
                  </a:lnTo>
                  <a:lnTo>
                    <a:pt x="62792" y="100346"/>
                  </a:lnTo>
                  <a:lnTo>
                    <a:pt x="62792" y="99579"/>
                  </a:lnTo>
                  <a:lnTo>
                    <a:pt x="62792" y="99332"/>
                  </a:lnTo>
                  <a:lnTo>
                    <a:pt x="62767" y="98813"/>
                  </a:lnTo>
                  <a:lnTo>
                    <a:pt x="62767" y="98566"/>
                  </a:lnTo>
                  <a:lnTo>
                    <a:pt x="62742" y="98294"/>
                  </a:lnTo>
                  <a:lnTo>
                    <a:pt x="62717" y="98071"/>
                  </a:lnTo>
                  <a:lnTo>
                    <a:pt x="62643" y="97972"/>
                  </a:lnTo>
                  <a:lnTo>
                    <a:pt x="62519" y="97626"/>
                  </a:lnTo>
                  <a:lnTo>
                    <a:pt x="62444" y="97156"/>
                  </a:lnTo>
                  <a:lnTo>
                    <a:pt x="62345" y="96736"/>
                  </a:lnTo>
                  <a:lnTo>
                    <a:pt x="62320" y="96563"/>
                  </a:lnTo>
                  <a:lnTo>
                    <a:pt x="62320" y="93621"/>
                  </a:lnTo>
                  <a:lnTo>
                    <a:pt x="62320" y="93597"/>
                  </a:lnTo>
                  <a:lnTo>
                    <a:pt x="62345" y="93597"/>
                  </a:lnTo>
                  <a:lnTo>
                    <a:pt x="62370" y="93621"/>
                  </a:lnTo>
                  <a:lnTo>
                    <a:pt x="62444" y="93671"/>
                  </a:lnTo>
                  <a:lnTo>
                    <a:pt x="62568" y="93844"/>
                  </a:lnTo>
                  <a:lnTo>
                    <a:pt x="62668" y="94091"/>
                  </a:lnTo>
                  <a:lnTo>
                    <a:pt x="62941" y="94561"/>
                  </a:lnTo>
                  <a:lnTo>
                    <a:pt x="63065" y="94808"/>
                  </a:lnTo>
                  <a:lnTo>
                    <a:pt x="63933" y="95574"/>
                  </a:lnTo>
                  <a:lnTo>
                    <a:pt x="65820" y="97552"/>
                  </a:lnTo>
                  <a:lnTo>
                    <a:pt x="66241" y="98071"/>
                  </a:lnTo>
                  <a:lnTo>
                    <a:pt x="66366" y="98294"/>
                  </a:lnTo>
                  <a:lnTo>
                    <a:pt x="66589" y="98813"/>
                  </a:lnTo>
                  <a:lnTo>
                    <a:pt x="66961" y="99579"/>
                  </a:lnTo>
                  <a:lnTo>
                    <a:pt x="67358" y="100420"/>
                  </a:lnTo>
                  <a:lnTo>
                    <a:pt x="67830" y="101334"/>
                  </a:lnTo>
                  <a:lnTo>
                    <a:pt x="68202" y="102101"/>
                  </a:lnTo>
                  <a:lnTo>
                    <a:pt x="68475" y="102694"/>
                  </a:lnTo>
                  <a:lnTo>
                    <a:pt x="68624" y="102991"/>
                  </a:lnTo>
                  <a:lnTo>
                    <a:pt x="68723" y="103263"/>
                  </a:lnTo>
                  <a:lnTo>
                    <a:pt x="68773" y="103609"/>
                  </a:lnTo>
                  <a:lnTo>
                    <a:pt x="68823" y="103906"/>
                  </a:lnTo>
                  <a:lnTo>
                    <a:pt x="68823" y="104029"/>
                  </a:lnTo>
                  <a:lnTo>
                    <a:pt x="68153" y="104548"/>
                  </a:lnTo>
                  <a:lnTo>
                    <a:pt x="68202" y="105784"/>
                  </a:lnTo>
                  <a:lnTo>
                    <a:pt x="70386" y="107614"/>
                  </a:lnTo>
                  <a:lnTo>
                    <a:pt x="70486" y="107713"/>
                  </a:lnTo>
                  <a:lnTo>
                    <a:pt x="70709" y="107985"/>
                  </a:lnTo>
                  <a:lnTo>
                    <a:pt x="70808" y="108133"/>
                  </a:lnTo>
                  <a:lnTo>
                    <a:pt x="70932" y="108331"/>
                  </a:lnTo>
                  <a:lnTo>
                    <a:pt x="70982" y="108504"/>
                  </a:lnTo>
                  <a:lnTo>
                    <a:pt x="71007" y="108652"/>
                  </a:lnTo>
                  <a:lnTo>
                    <a:pt x="70982" y="108825"/>
                  </a:lnTo>
                  <a:lnTo>
                    <a:pt x="70957" y="109023"/>
                  </a:lnTo>
                  <a:lnTo>
                    <a:pt x="70858" y="109270"/>
                  </a:lnTo>
                  <a:lnTo>
                    <a:pt x="70783" y="109468"/>
                  </a:lnTo>
                  <a:lnTo>
                    <a:pt x="70610" y="109839"/>
                  </a:lnTo>
                  <a:lnTo>
                    <a:pt x="70535" y="109987"/>
                  </a:lnTo>
                  <a:lnTo>
                    <a:pt x="70957" y="110482"/>
                  </a:lnTo>
                  <a:lnTo>
                    <a:pt x="73265" y="110482"/>
                  </a:lnTo>
                  <a:lnTo>
                    <a:pt x="76839" y="110482"/>
                  </a:lnTo>
                  <a:lnTo>
                    <a:pt x="78601" y="111693"/>
                  </a:lnTo>
                  <a:lnTo>
                    <a:pt x="78750" y="111841"/>
                  </a:lnTo>
                  <a:lnTo>
                    <a:pt x="79123" y="112187"/>
                  </a:lnTo>
                  <a:lnTo>
                    <a:pt x="79296" y="112385"/>
                  </a:lnTo>
                  <a:lnTo>
                    <a:pt x="79445" y="112583"/>
                  </a:lnTo>
                  <a:lnTo>
                    <a:pt x="79569" y="112756"/>
                  </a:lnTo>
                  <a:lnTo>
                    <a:pt x="79594" y="112880"/>
                  </a:lnTo>
                  <a:lnTo>
                    <a:pt x="79644" y="112954"/>
                  </a:lnTo>
                  <a:lnTo>
                    <a:pt x="79842" y="113102"/>
                  </a:lnTo>
                  <a:lnTo>
                    <a:pt x="80066" y="113250"/>
                  </a:lnTo>
                  <a:lnTo>
                    <a:pt x="80364" y="113448"/>
                  </a:lnTo>
                  <a:lnTo>
                    <a:pt x="80910" y="113695"/>
                  </a:lnTo>
                  <a:lnTo>
                    <a:pt x="81158" y="113819"/>
                  </a:lnTo>
                  <a:lnTo>
                    <a:pt x="83813" y="113967"/>
                  </a:lnTo>
                  <a:lnTo>
                    <a:pt x="83863" y="114165"/>
                  </a:lnTo>
                  <a:lnTo>
                    <a:pt x="84012" y="114561"/>
                  </a:lnTo>
                  <a:lnTo>
                    <a:pt x="84161" y="115055"/>
                  </a:lnTo>
                  <a:lnTo>
                    <a:pt x="84235" y="115377"/>
                  </a:lnTo>
                  <a:lnTo>
                    <a:pt x="84235" y="117404"/>
                  </a:lnTo>
                  <a:lnTo>
                    <a:pt x="84260" y="117527"/>
                  </a:lnTo>
                  <a:lnTo>
                    <a:pt x="84310" y="117626"/>
                  </a:lnTo>
                  <a:lnTo>
                    <a:pt x="84409" y="117750"/>
                  </a:lnTo>
                  <a:lnTo>
                    <a:pt x="84508" y="117873"/>
                  </a:lnTo>
                  <a:lnTo>
                    <a:pt x="84756" y="118170"/>
                  </a:lnTo>
                  <a:lnTo>
                    <a:pt x="85104" y="118442"/>
                  </a:lnTo>
                  <a:lnTo>
                    <a:pt x="85749" y="118912"/>
                  </a:lnTo>
                  <a:lnTo>
                    <a:pt x="86146" y="119159"/>
                  </a:lnTo>
                  <a:lnTo>
                    <a:pt x="86444" y="119332"/>
                  </a:lnTo>
                  <a:lnTo>
                    <a:pt x="86891" y="119604"/>
                  </a:lnTo>
                  <a:lnTo>
                    <a:pt x="87288" y="119876"/>
                  </a:lnTo>
                  <a:lnTo>
                    <a:pt x="87462" y="120000"/>
                  </a:lnTo>
                  <a:lnTo>
                    <a:pt x="89001" y="120000"/>
                  </a:lnTo>
                  <a:lnTo>
                    <a:pt x="89422" y="119728"/>
                  </a:lnTo>
                  <a:lnTo>
                    <a:pt x="88330" y="118121"/>
                  </a:lnTo>
                  <a:lnTo>
                    <a:pt x="88355" y="117873"/>
                  </a:lnTo>
                  <a:lnTo>
                    <a:pt x="88405" y="117181"/>
                  </a:lnTo>
                  <a:lnTo>
                    <a:pt x="88529" y="116242"/>
                  </a:lnTo>
                  <a:lnTo>
                    <a:pt x="88653" y="115105"/>
                  </a:lnTo>
                  <a:lnTo>
                    <a:pt x="88802" y="113943"/>
                  </a:lnTo>
                  <a:lnTo>
                    <a:pt x="88901" y="112880"/>
                  </a:lnTo>
                  <a:lnTo>
                    <a:pt x="88976" y="112039"/>
                  </a:lnTo>
                  <a:lnTo>
                    <a:pt x="89001" y="111545"/>
                  </a:lnTo>
                  <a:lnTo>
                    <a:pt x="89001" y="111396"/>
                  </a:lnTo>
                  <a:lnTo>
                    <a:pt x="88976" y="111273"/>
                  </a:lnTo>
                  <a:lnTo>
                    <a:pt x="88951" y="111174"/>
                  </a:lnTo>
                  <a:lnTo>
                    <a:pt x="88901" y="111075"/>
                  </a:lnTo>
                  <a:lnTo>
                    <a:pt x="88802" y="110927"/>
                  </a:lnTo>
                  <a:lnTo>
                    <a:pt x="88653" y="110828"/>
                  </a:lnTo>
                  <a:lnTo>
                    <a:pt x="88405" y="110704"/>
                  </a:lnTo>
                  <a:lnTo>
                    <a:pt x="88330" y="110704"/>
                  </a:lnTo>
                  <a:lnTo>
                    <a:pt x="87809" y="110135"/>
                  </a:lnTo>
                  <a:lnTo>
                    <a:pt x="87809" y="109938"/>
                  </a:lnTo>
                  <a:lnTo>
                    <a:pt x="87834" y="109320"/>
                  </a:lnTo>
                  <a:lnTo>
                    <a:pt x="87884" y="108504"/>
                  </a:lnTo>
                  <a:lnTo>
                    <a:pt x="87908" y="107540"/>
                  </a:lnTo>
                  <a:lnTo>
                    <a:pt x="87933" y="106551"/>
                  </a:lnTo>
                  <a:lnTo>
                    <a:pt x="87933" y="105636"/>
                  </a:lnTo>
                  <a:lnTo>
                    <a:pt x="87933" y="104919"/>
                  </a:lnTo>
                  <a:lnTo>
                    <a:pt x="87884" y="104548"/>
                  </a:lnTo>
                  <a:lnTo>
                    <a:pt x="87809" y="104029"/>
                  </a:lnTo>
                  <a:lnTo>
                    <a:pt x="87760" y="103535"/>
                  </a:lnTo>
                  <a:lnTo>
                    <a:pt x="87760" y="103090"/>
                  </a:lnTo>
                  <a:lnTo>
                    <a:pt x="87760" y="102941"/>
                  </a:lnTo>
                  <a:lnTo>
                    <a:pt x="87536" y="103090"/>
                  </a:lnTo>
                  <a:lnTo>
                    <a:pt x="87089" y="103411"/>
                  </a:lnTo>
                  <a:lnTo>
                    <a:pt x="86593" y="103757"/>
                  </a:lnTo>
                  <a:lnTo>
                    <a:pt x="86270" y="104029"/>
                  </a:lnTo>
                  <a:lnTo>
                    <a:pt x="85898" y="104276"/>
                  </a:lnTo>
                  <a:lnTo>
                    <a:pt x="85253" y="104622"/>
                  </a:lnTo>
                  <a:lnTo>
                    <a:pt x="84905" y="104796"/>
                  </a:lnTo>
                  <a:lnTo>
                    <a:pt x="84608" y="104993"/>
                  </a:lnTo>
                  <a:lnTo>
                    <a:pt x="84384" y="105166"/>
                  </a:lnTo>
                  <a:lnTo>
                    <a:pt x="84235" y="105315"/>
                  </a:lnTo>
                  <a:lnTo>
                    <a:pt x="84136" y="105438"/>
                  </a:lnTo>
                  <a:lnTo>
                    <a:pt x="84012" y="105512"/>
                  </a:lnTo>
                  <a:lnTo>
                    <a:pt x="83888" y="105611"/>
                  </a:lnTo>
                  <a:lnTo>
                    <a:pt x="83789" y="105710"/>
                  </a:lnTo>
                  <a:lnTo>
                    <a:pt x="83516" y="105883"/>
                  </a:lnTo>
                  <a:lnTo>
                    <a:pt x="83342" y="106081"/>
                  </a:lnTo>
                  <a:lnTo>
                    <a:pt x="83243" y="106205"/>
                  </a:lnTo>
                  <a:lnTo>
                    <a:pt x="83218" y="106402"/>
                  </a:lnTo>
                  <a:lnTo>
                    <a:pt x="83193" y="106650"/>
                  </a:lnTo>
                  <a:lnTo>
                    <a:pt x="83193" y="106897"/>
                  </a:lnTo>
                  <a:lnTo>
                    <a:pt x="83193" y="107367"/>
                  </a:lnTo>
                  <a:lnTo>
                    <a:pt x="83193" y="107688"/>
                  </a:lnTo>
                  <a:lnTo>
                    <a:pt x="83118" y="107787"/>
                  </a:lnTo>
                  <a:lnTo>
                    <a:pt x="82970" y="107911"/>
                  </a:lnTo>
                  <a:lnTo>
                    <a:pt x="82721" y="108009"/>
                  </a:lnTo>
                  <a:lnTo>
                    <a:pt x="82473" y="108158"/>
                  </a:lnTo>
                  <a:lnTo>
                    <a:pt x="82175" y="108281"/>
                  </a:lnTo>
                  <a:lnTo>
                    <a:pt x="81902" y="108380"/>
                  </a:lnTo>
                  <a:lnTo>
                    <a:pt x="81679" y="108430"/>
                  </a:lnTo>
                  <a:lnTo>
                    <a:pt x="81555" y="108430"/>
                  </a:lnTo>
                  <a:lnTo>
                    <a:pt x="81331" y="108405"/>
                  </a:lnTo>
                  <a:lnTo>
                    <a:pt x="81034" y="108430"/>
                  </a:lnTo>
                  <a:lnTo>
                    <a:pt x="80761" y="108430"/>
                  </a:lnTo>
                  <a:lnTo>
                    <a:pt x="80637" y="108430"/>
                  </a:lnTo>
                  <a:lnTo>
                    <a:pt x="79544" y="108430"/>
                  </a:lnTo>
                  <a:lnTo>
                    <a:pt x="79172" y="107614"/>
                  </a:lnTo>
                  <a:lnTo>
                    <a:pt x="78031" y="107614"/>
                  </a:lnTo>
                  <a:lnTo>
                    <a:pt x="77063" y="106551"/>
                  </a:lnTo>
                  <a:lnTo>
                    <a:pt x="76715" y="104944"/>
                  </a:lnTo>
                  <a:lnTo>
                    <a:pt x="76070" y="104944"/>
                  </a:lnTo>
                  <a:lnTo>
                    <a:pt x="75797" y="103609"/>
                  </a:lnTo>
                  <a:lnTo>
                    <a:pt x="75822" y="103164"/>
                  </a:lnTo>
                  <a:lnTo>
                    <a:pt x="75846" y="102126"/>
                  </a:lnTo>
                  <a:lnTo>
                    <a:pt x="75921" y="100914"/>
                  </a:lnTo>
                  <a:lnTo>
                    <a:pt x="75946" y="99975"/>
                  </a:lnTo>
                  <a:lnTo>
                    <a:pt x="75946" y="98071"/>
                  </a:lnTo>
                  <a:lnTo>
                    <a:pt x="77063" y="94289"/>
                  </a:lnTo>
                  <a:lnTo>
                    <a:pt x="78452" y="94091"/>
                  </a:lnTo>
                  <a:lnTo>
                    <a:pt x="79123" y="92484"/>
                  </a:lnTo>
                  <a:lnTo>
                    <a:pt x="79594" y="92682"/>
                  </a:lnTo>
                  <a:lnTo>
                    <a:pt x="84310" y="93671"/>
                  </a:lnTo>
                  <a:lnTo>
                    <a:pt x="86196" y="93399"/>
                  </a:lnTo>
                  <a:lnTo>
                    <a:pt x="86196" y="91866"/>
                  </a:lnTo>
                  <a:lnTo>
                    <a:pt x="89720" y="93053"/>
                  </a:lnTo>
                  <a:lnTo>
                    <a:pt x="90763" y="93102"/>
                  </a:lnTo>
                  <a:lnTo>
                    <a:pt x="91408" y="93893"/>
                  </a:lnTo>
                  <a:lnTo>
                    <a:pt x="91433" y="94190"/>
                  </a:lnTo>
                  <a:lnTo>
                    <a:pt x="91532" y="94833"/>
                  </a:lnTo>
                  <a:lnTo>
                    <a:pt x="91582" y="95648"/>
                  </a:lnTo>
                  <a:lnTo>
                    <a:pt x="91607" y="96266"/>
                  </a:lnTo>
                  <a:lnTo>
                    <a:pt x="91631" y="96415"/>
                  </a:lnTo>
                  <a:lnTo>
                    <a:pt x="91731" y="96563"/>
                  </a:lnTo>
                  <a:lnTo>
                    <a:pt x="91855" y="96736"/>
                  </a:lnTo>
                  <a:lnTo>
                    <a:pt x="92004" y="96959"/>
                  </a:lnTo>
                  <a:lnTo>
                    <a:pt x="92426" y="97354"/>
                  </a:lnTo>
                  <a:lnTo>
                    <a:pt x="92872" y="97799"/>
                  </a:lnTo>
                  <a:lnTo>
                    <a:pt x="93766" y="98566"/>
                  </a:lnTo>
                  <a:lnTo>
                    <a:pt x="94138" y="98862"/>
                  </a:lnTo>
                  <a:lnTo>
                    <a:pt x="95602" y="98788"/>
                  </a:lnTo>
                  <a:lnTo>
                    <a:pt x="95826" y="96266"/>
                  </a:lnTo>
                  <a:lnTo>
                    <a:pt x="95056" y="95377"/>
                  </a:lnTo>
                  <a:lnTo>
                    <a:pt x="95056" y="91644"/>
                  </a:lnTo>
                  <a:lnTo>
                    <a:pt x="96024" y="89468"/>
                  </a:lnTo>
                  <a:lnTo>
                    <a:pt x="97017" y="86402"/>
                  </a:lnTo>
                  <a:lnTo>
                    <a:pt x="99474" y="85488"/>
                  </a:lnTo>
                  <a:lnTo>
                    <a:pt x="98928" y="81854"/>
                  </a:lnTo>
                  <a:lnTo>
                    <a:pt x="101162" y="80049"/>
                  </a:lnTo>
                  <a:lnTo>
                    <a:pt x="101435" y="76885"/>
                  </a:lnTo>
                  <a:lnTo>
                    <a:pt x="102725" y="76266"/>
                  </a:lnTo>
                  <a:lnTo>
                    <a:pt x="104339" y="75970"/>
                  </a:lnTo>
                  <a:lnTo>
                    <a:pt x="104413" y="75747"/>
                  </a:lnTo>
                  <a:lnTo>
                    <a:pt x="104562" y="75253"/>
                  </a:lnTo>
                  <a:lnTo>
                    <a:pt x="104711" y="74709"/>
                  </a:lnTo>
                  <a:lnTo>
                    <a:pt x="104761" y="74363"/>
                  </a:lnTo>
                  <a:lnTo>
                    <a:pt x="104785" y="74264"/>
                  </a:lnTo>
                  <a:lnTo>
                    <a:pt x="104885" y="74140"/>
                  </a:lnTo>
                  <a:lnTo>
                    <a:pt x="105034" y="73992"/>
                  </a:lnTo>
                  <a:lnTo>
                    <a:pt x="105183" y="73844"/>
                  </a:lnTo>
                  <a:lnTo>
                    <a:pt x="105480" y="73621"/>
                  </a:lnTo>
                  <a:lnTo>
                    <a:pt x="105604" y="73522"/>
                  </a:lnTo>
                  <a:lnTo>
                    <a:pt x="106845" y="74239"/>
                  </a:lnTo>
                  <a:lnTo>
                    <a:pt x="107267" y="75278"/>
                  </a:lnTo>
                  <a:lnTo>
                    <a:pt x="108260" y="75401"/>
                  </a:lnTo>
                  <a:lnTo>
                    <a:pt x="108831" y="75401"/>
                  </a:lnTo>
                  <a:lnTo>
                    <a:pt x="109203" y="75327"/>
                  </a:lnTo>
                  <a:lnTo>
                    <a:pt x="109402" y="75278"/>
                  </a:lnTo>
                  <a:lnTo>
                    <a:pt x="109973" y="74783"/>
                  </a:lnTo>
                  <a:lnTo>
                    <a:pt x="109849" y="74585"/>
                  </a:lnTo>
                  <a:lnTo>
                    <a:pt x="109551" y="74215"/>
                  </a:lnTo>
                  <a:lnTo>
                    <a:pt x="109352" y="73967"/>
                  </a:lnTo>
                  <a:lnTo>
                    <a:pt x="109178" y="73770"/>
                  </a:lnTo>
                  <a:lnTo>
                    <a:pt x="109005" y="73572"/>
                  </a:lnTo>
                  <a:lnTo>
                    <a:pt x="108831" y="73473"/>
                  </a:lnTo>
                  <a:lnTo>
                    <a:pt x="108707" y="73349"/>
                  </a:lnTo>
                  <a:lnTo>
                    <a:pt x="108608" y="73250"/>
                  </a:lnTo>
                  <a:lnTo>
                    <a:pt x="108558" y="73102"/>
                  </a:lnTo>
                  <a:lnTo>
                    <a:pt x="108533" y="72978"/>
                  </a:lnTo>
                  <a:lnTo>
                    <a:pt x="108533" y="72781"/>
                  </a:lnTo>
                  <a:lnTo>
                    <a:pt x="108558" y="72682"/>
                  </a:lnTo>
                  <a:lnTo>
                    <a:pt x="108558" y="72360"/>
                  </a:lnTo>
                  <a:lnTo>
                    <a:pt x="108533" y="71668"/>
                  </a:lnTo>
                  <a:lnTo>
                    <a:pt x="108508" y="71248"/>
                  </a:lnTo>
                  <a:lnTo>
                    <a:pt x="108434" y="70902"/>
                  </a:lnTo>
                  <a:lnTo>
                    <a:pt x="108359" y="70605"/>
                  </a:lnTo>
                  <a:lnTo>
                    <a:pt x="108260" y="70432"/>
                  </a:lnTo>
                  <a:lnTo>
                    <a:pt x="108235" y="70407"/>
                  </a:lnTo>
                  <a:lnTo>
                    <a:pt x="108186" y="70333"/>
                  </a:lnTo>
                  <a:lnTo>
                    <a:pt x="108186" y="70284"/>
                  </a:lnTo>
                  <a:lnTo>
                    <a:pt x="108235" y="70185"/>
                  </a:lnTo>
                  <a:lnTo>
                    <a:pt x="108285" y="70061"/>
                  </a:lnTo>
                  <a:lnTo>
                    <a:pt x="108409" y="69938"/>
                  </a:lnTo>
                  <a:lnTo>
                    <a:pt x="108657" y="69740"/>
                  </a:lnTo>
                  <a:lnTo>
                    <a:pt x="108756" y="69690"/>
                  </a:lnTo>
                  <a:lnTo>
                    <a:pt x="109600" y="71199"/>
                  </a:lnTo>
                  <a:lnTo>
                    <a:pt x="110221" y="72682"/>
                  </a:lnTo>
                  <a:lnTo>
                    <a:pt x="112206" y="72608"/>
                  </a:lnTo>
                  <a:lnTo>
                    <a:pt x="113596" y="72608"/>
                  </a:lnTo>
                  <a:lnTo>
                    <a:pt x="114812" y="71347"/>
                  </a:lnTo>
                  <a:lnTo>
                    <a:pt x="116624" y="69542"/>
                  </a:lnTo>
                  <a:lnTo>
                    <a:pt x="113894" y="69542"/>
                  </a:lnTo>
                  <a:lnTo>
                    <a:pt x="114663" y="68182"/>
                  </a:lnTo>
                  <a:lnTo>
                    <a:pt x="112256" y="68133"/>
                  </a:lnTo>
                  <a:lnTo>
                    <a:pt x="112206" y="67960"/>
                  </a:lnTo>
                  <a:lnTo>
                    <a:pt x="112057" y="67540"/>
                  </a:lnTo>
                  <a:lnTo>
                    <a:pt x="111933" y="67095"/>
                  </a:lnTo>
                  <a:lnTo>
                    <a:pt x="111834" y="66798"/>
                  </a:lnTo>
                  <a:lnTo>
                    <a:pt x="111884" y="66501"/>
                  </a:lnTo>
                  <a:lnTo>
                    <a:pt x="111933" y="65982"/>
                  </a:lnTo>
                  <a:lnTo>
                    <a:pt x="111958" y="65537"/>
                  </a:lnTo>
                  <a:lnTo>
                    <a:pt x="111983" y="65339"/>
                  </a:lnTo>
                  <a:lnTo>
                    <a:pt x="111760" y="65364"/>
                  </a:lnTo>
                  <a:lnTo>
                    <a:pt x="111214" y="65414"/>
                  </a:lnTo>
                  <a:lnTo>
                    <a:pt x="110568" y="65512"/>
                  </a:lnTo>
                  <a:lnTo>
                    <a:pt x="110122" y="65537"/>
                  </a:lnTo>
                  <a:lnTo>
                    <a:pt x="109973" y="65537"/>
                  </a:lnTo>
                  <a:lnTo>
                    <a:pt x="109873" y="65611"/>
                  </a:lnTo>
                  <a:lnTo>
                    <a:pt x="109849" y="65661"/>
                  </a:lnTo>
                  <a:lnTo>
                    <a:pt x="109849" y="65735"/>
                  </a:lnTo>
                  <a:lnTo>
                    <a:pt x="109873" y="65834"/>
                  </a:lnTo>
                  <a:lnTo>
                    <a:pt x="109873" y="65908"/>
                  </a:lnTo>
                  <a:lnTo>
                    <a:pt x="107640" y="66526"/>
                  </a:lnTo>
                  <a:lnTo>
                    <a:pt x="107565" y="64351"/>
                  </a:lnTo>
                  <a:lnTo>
                    <a:pt x="108905" y="64153"/>
                  </a:lnTo>
                  <a:lnTo>
                    <a:pt x="110122" y="63436"/>
                  </a:lnTo>
                  <a:lnTo>
                    <a:pt x="114117" y="62818"/>
                  </a:lnTo>
                  <a:lnTo>
                    <a:pt x="116847" y="62645"/>
                  </a:lnTo>
                  <a:lnTo>
                    <a:pt x="118808" y="60519"/>
                  </a:lnTo>
                  <a:lnTo>
                    <a:pt x="120000" y="58195"/>
                  </a:lnTo>
                  <a:lnTo>
                    <a:pt x="119826" y="57923"/>
                  </a:lnTo>
                  <a:lnTo>
                    <a:pt x="119280" y="57354"/>
                  </a:lnTo>
                  <a:lnTo>
                    <a:pt x="119106" y="57181"/>
                  </a:lnTo>
                  <a:lnTo>
                    <a:pt x="118932" y="57033"/>
                  </a:lnTo>
                  <a:lnTo>
                    <a:pt x="118709" y="56909"/>
                  </a:lnTo>
                  <a:lnTo>
                    <a:pt x="118510" y="56761"/>
                  </a:lnTo>
                  <a:lnTo>
                    <a:pt x="118312" y="56662"/>
                  </a:lnTo>
                  <a:lnTo>
                    <a:pt x="118088" y="56588"/>
                  </a:lnTo>
                  <a:lnTo>
                    <a:pt x="117840" y="56514"/>
                  </a:lnTo>
                  <a:lnTo>
                    <a:pt x="117617" y="56514"/>
                  </a:lnTo>
                  <a:lnTo>
                    <a:pt x="117369" y="56489"/>
                  </a:lnTo>
                  <a:lnTo>
                    <a:pt x="117145" y="56415"/>
                  </a:lnTo>
                  <a:lnTo>
                    <a:pt x="116897" y="56291"/>
                  </a:lnTo>
                  <a:lnTo>
                    <a:pt x="116624" y="56143"/>
                  </a:lnTo>
                  <a:lnTo>
                    <a:pt x="116376" y="55920"/>
                  </a:lnTo>
                  <a:lnTo>
                    <a:pt x="116153" y="55723"/>
                  </a:lnTo>
                  <a:lnTo>
                    <a:pt x="115904" y="55525"/>
                  </a:lnTo>
                  <a:lnTo>
                    <a:pt x="115706" y="55278"/>
                  </a:lnTo>
                  <a:lnTo>
                    <a:pt x="115011" y="54437"/>
                  </a:lnTo>
                  <a:lnTo>
                    <a:pt x="114738" y="54066"/>
                  </a:lnTo>
                  <a:lnTo>
                    <a:pt x="112703" y="50976"/>
                  </a:lnTo>
                  <a:lnTo>
                    <a:pt x="111362" y="46847"/>
                  </a:lnTo>
                  <a:lnTo>
                    <a:pt x="110320" y="46501"/>
                  </a:lnTo>
                  <a:lnTo>
                    <a:pt x="110072" y="46551"/>
                  </a:lnTo>
                  <a:lnTo>
                    <a:pt x="109551" y="46650"/>
                  </a:lnTo>
                  <a:lnTo>
                    <a:pt x="108980" y="46724"/>
                  </a:lnTo>
                  <a:lnTo>
                    <a:pt x="108608" y="46798"/>
                  </a:lnTo>
                  <a:lnTo>
                    <a:pt x="108533" y="46847"/>
                  </a:lnTo>
                  <a:lnTo>
                    <a:pt x="108434" y="46996"/>
                  </a:lnTo>
                  <a:lnTo>
                    <a:pt x="108310" y="47243"/>
                  </a:lnTo>
                  <a:lnTo>
                    <a:pt x="108186" y="47515"/>
                  </a:lnTo>
                  <a:lnTo>
                    <a:pt x="107987" y="48009"/>
                  </a:lnTo>
                  <a:lnTo>
                    <a:pt x="107937" y="48257"/>
                  </a:lnTo>
                  <a:lnTo>
                    <a:pt x="107640" y="48974"/>
                  </a:lnTo>
                  <a:lnTo>
                    <a:pt x="106324" y="49295"/>
                  </a:lnTo>
                  <a:lnTo>
                    <a:pt x="105232" y="48875"/>
                  </a:lnTo>
                  <a:lnTo>
                    <a:pt x="105232" y="47070"/>
                  </a:lnTo>
                  <a:lnTo>
                    <a:pt x="104463" y="44746"/>
                  </a:lnTo>
                  <a:lnTo>
                    <a:pt x="104215" y="44771"/>
                  </a:lnTo>
                  <a:lnTo>
                    <a:pt x="103693" y="44820"/>
                  </a:lnTo>
                  <a:lnTo>
                    <a:pt x="103098" y="44845"/>
                  </a:lnTo>
                  <a:lnTo>
                    <a:pt x="102725" y="44894"/>
                  </a:lnTo>
                  <a:lnTo>
                    <a:pt x="102676" y="44894"/>
                  </a:lnTo>
                  <a:lnTo>
                    <a:pt x="102626" y="44820"/>
                  </a:lnTo>
                  <a:lnTo>
                    <a:pt x="102601" y="44746"/>
                  </a:lnTo>
                  <a:lnTo>
                    <a:pt x="102577" y="44622"/>
                  </a:lnTo>
                  <a:lnTo>
                    <a:pt x="102527" y="44351"/>
                  </a:lnTo>
                  <a:lnTo>
                    <a:pt x="102452" y="44054"/>
                  </a:lnTo>
                  <a:lnTo>
                    <a:pt x="102403" y="43485"/>
                  </a:lnTo>
                  <a:lnTo>
                    <a:pt x="102378" y="43213"/>
                  </a:lnTo>
                  <a:lnTo>
                    <a:pt x="102155" y="43238"/>
                  </a:lnTo>
                  <a:lnTo>
                    <a:pt x="101708" y="43337"/>
                  </a:lnTo>
                  <a:lnTo>
                    <a:pt x="101162" y="43461"/>
                  </a:lnTo>
                  <a:lnTo>
                    <a:pt x="100814" y="43485"/>
                  </a:lnTo>
                  <a:lnTo>
                    <a:pt x="98581" y="43485"/>
                  </a:lnTo>
                  <a:lnTo>
                    <a:pt x="98581" y="42076"/>
                  </a:lnTo>
                  <a:lnTo>
                    <a:pt x="97166" y="42150"/>
                  </a:lnTo>
                  <a:lnTo>
                    <a:pt x="96124" y="42917"/>
                  </a:lnTo>
                  <a:lnTo>
                    <a:pt x="95975" y="46847"/>
                  </a:lnTo>
                  <a:lnTo>
                    <a:pt x="94833" y="46699"/>
                  </a:lnTo>
                  <a:lnTo>
                    <a:pt x="95354" y="49493"/>
                  </a:lnTo>
                  <a:lnTo>
                    <a:pt x="96967" y="49864"/>
                  </a:lnTo>
                  <a:lnTo>
                    <a:pt x="97389" y="52608"/>
                  </a:lnTo>
                  <a:lnTo>
                    <a:pt x="96397" y="54833"/>
                  </a:lnTo>
                  <a:lnTo>
                    <a:pt x="94560" y="56365"/>
                  </a:lnTo>
                  <a:lnTo>
                    <a:pt x="94411" y="60519"/>
                  </a:lnTo>
                  <a:lnTo>
                    <a:pt x="93220" y="60271"/>
                  </a:lnTo>
                  <a:lnTo>
                    <a:pt x="91755" y="59505"/>
                  </a:lnTo>
                  <a:lnTo>
                    <a:pt x="91185" y="55822"/>
                  </a:lnTo>
                  <a:lnTo>
                    <a:pt x="90961" y="55624"/>
                  </a:lnTo>
                  <a:lnTo>
                    <a:pt x="90415" y="55253"/>
                  </a:lnTo>
                  <a:lnTo>
                    <a:pt x="90117" y="55030"/>
                  </a:lnTo>
                  <a:lnTo>
                    <a:pt x="89820" y="54857"/>
                  </a:lnTo>
                  <a:lnTo>
                    <a:pt x="89571" y="54734"/>
                  </a:lnTo>
                  <a:lnTo>
                    <a:pt x="89422" y="54684"/>
                  </a:lnTo>
                  <a:lnTo>
                    <a:pt x="88951" y="54758"/>
                  </a:lnTo>
                  <a:lnTo>
                    <a:pt x="88132" y="54956"/>
                  </a:lnTo>
                  <a:lnTo>
                    <a:pt x="87362" y="55105"/>
                  </a:lnTo>
                  <a:lnTo>
                    <a:pt x="87040" y="55179"/>
                  </a:lnTo>
                  <a:lnTo>
                    <a:pt x="85923" y="52954"/>
                  </a:lnTo>
                  <a:lnTo>
                    <a:pt x="84235" y="51199"/>
                  </a:lnTo>
                  <a:lnTo>
                    <a:pt x="81480" y="51199"/>
                  </a:lnTo>
                  <a:lnTo>
                    <a:pt x="80215" y="51199"/>
                  </a:lnTo>
                  <a:lnTo>
                    <a:pt x="79445" y="49369"/>
                  </a:lnTo>
                  <a:lnTo>
                    <a:pt x="79296" y="49196"/>
                  </a:lnTo>
                  <a:lnTo>
                    <a:pt x="78949" y="48850"/>
                  </a:lnTo>
                  <a:lnTo>
                    <a:pt x="78701" y="48677"/>
                  </a:lnTo>
                  <a:lnTo>
                    <a:pt x="78527" y="48479"/>
                  </a:lnTo>
                  <a:lnTo>
                    <a:pt x="78304" y="48380"/>
                  </a:lnTo>
                  <a:lnTo>
                    <a:pt x="78179" y="48306"/>
                  </a:lnTo>
                  <a:lnTo>
                    <a:pt x="77857" y="48281"/>
                  </a:lnTo>
                  <a:lnTo>
                    <a:pt x="77410" y="48232"/>
                  </a:lnTo>
                  <a:lnTo>
                    <a:pt x="77013" y="48133"/>
                  </a:lnTo>
                  <a:lnTo>
                    <a:pt x="76839" y="48108"/>
                  </a:lnTo>
                  <a:lnTo>
                    <a:pt x="76715" y="47070"/>
                  </a:lnTo>
                  <a:lnTo>
                    <a:pt x="77485" y="47317"/>
                  </a:lnTo>
                  <a:lnTo>
                    <a:pt x="78601" y="44746"/>
                  </a:lnTo>
                  <a:lnTo>
                    <a:pt x="78974" y="43782"/>
                  </a:lnTo>
                  <a:lnTo>
                    <a:pt x="79544" y="42150"/>
                  </a:lnTo>
                  <a:lnTo>
                    <a:pt x="82200" y="40964"/>
                  </a:lnTo>
                  <a:lnTo>
                    <a:pt x="82970" y="39011"/>
                  </a:lnTo>
                  <a:lnTo>
                    <a:pt x="84235" y="39011"/>
                  </a:lnTo>
                  <a:lnTo>
                    <a:pt x="85278" y="38714"/>
                  </a:lnTo>
                  <a:lnTo>
                    <a:pt x="84955" y="37255"/>
                  </a:lnTo>
                  <a:lnTo>
                    <a:pt x="85029" y="37231"/>
                  </a:lnTo>
                  <a:lnTo>
                    <a:pt x="85327" y="37181"/>
                  </a:lnTo>
                  <a:lnTo>
                    <a:pt x="85551" y="37107"/>
                  </a:lnTo>
                  <a:lnTo>
                    <a:pt x="85774" y="37033"/>
                  </a:lnTo>
                  <a:lnTo>
                    <a:pt x="86022" y="36909"/>
                  </a:lnTo>
                  <a:lnTo>
                    <a:pt x="86270" y="36761"/>
                  </a:lnTo>
                  <a:lnTo>
                    <a:pt x="86419" y="36711"/>
                  </a:lnTo>
                  <a:lnTo>
                    <a:pt x="86494" y="36662"/>
                  </a:lnTo>
                  <a:lnTo>
                    <a:pt x="86593" y="36662"/>
                  </a:lnTo>
                  <a:lnTo>
                    <a:pt x="86668" y="36662"/>
                  </a:lnTo>
                  <a:lnTo>
                    <a:pt x="86767" y="36711"/>
                  </a:lnTo>
                  <a:lnTo>
                    <a:pt x="86816" y="36736"/>
                  </a:lnTo>
                  <a:lnTo>
                    <a:pt x="86891" y="36786"/>
                  </a:lnTo>
                  <a:lnTo>
                    <a:pt x="86916" y="36860"/>
                  </a:lnTo>
                  <a:lnTo>
                    <a:pt x="87040" y="37107"/>
                  </a:lnTo>
                  <a:lnTo>
                    <a:pt x="87040" y="37255"/>
                  </a:lnTo>
                  <a:lnTo>
                    <a:pt x="87040" y="37354"/>
                  </a:lnTo>
                  <a:lnTo>
                    <a:pt x="87040" y="37601"/>
                  </a:lnTo>
                  <a:lnTo>
                    <a:pt x="87015" y="37898"/>
                  </a:lnTo>
                  <a:lnTo>
                    <a:pt x="86965" y="38170"/>
                  </a:lnTo>
                  <a:lnTo>
                    <a:pt x="86941" y="38516"/>
                  </a:lnTo>
                  <a:lnTo>
                    <a:pt x="86916" y="38961"/>
                  </a:lnTo>
                  <a:lnTo>
                    <a:pt x="86916" y="39357"/>
                  </a:lnTo>
                  <a:lnTo>
                    <a:pt x="86916" y="39505"/>
                  </a:lnTo>
                  <a:lnTo>
                    <a:pt x="86965" y="40123"/>
                  </a:lnTo>
                  <a:lnTo>
                    <a:pt x="88430" y="40618"/>
                  </a:lnTo>
                  <a:lnTo>
                    <a:pt x="91830" y="40321"/>
                  </a:lnTo>
                  <a:lnTo>
                    <a:pt x="93021" y="40321"/>
                  </a:lnTo>
                  <a:lnTo>
                    <a:pt x="93989" y="39283"/>
                  </a:lnTo>
                  <a:lnTo>
                    <a:pt x="92376" y="39233"/>
                  </a:lnTo>
                  <a:lnTo>
                    <a:pt x="92078" y="38912"/>
                  </a:lnTo>
                  <a:lnTo>
                    <a:pt x="91433" y="38244"/>
                  </a:lnTo>
                  <a:lnTo>
                    <a:pt x="91061" y="37898"/>
                  </a:lnTo>
                  <a:lnTo>
                    <a:pt x="90713" y="37552"/>
                  </a:lnTo>
                  <a:lnTo>
                    <a:pt x="90440" y="37354"/>
                  </a:lnTo>
                  <a:lnTo>
                    <a:pt x="90266" y="37255"/>
                  </a:lnTo>
                  <a:lnTo>
                    <a:pt x="89968" y="37206"/>
                  </a:lnTo>
                  <a:lnTo>
                    <a:pt x="89547" y="37082"/>
                  </a:lnTo>
                  <a:lnTo>
                    <a:pt x="89149" y="36959"/>
                  </a:lnTo>
                  <a:lnTo>
                    <a:pt x="89001" y="36909"/>
                  </a:lnTo>
                  <a:lnTo>
                    <a:pt x="89646" y="35871"/>
                  </a:lnTo>
                  <a:lnTo>
                    <a:pt x="91681" y="34882"/>
                  </a:lnTo>
                  <a:lnTo>
                    <a:pt x="92128" y="33547"/>
                  </a:lnTo>
                  <a:lnTo>
                    <a:pt x="93071" y="31322"/>
                  </a:lnTo>
                  <a:lnTo>
                    <a:pt x="94213" y="31322"/>
                  </a:lnTo>
                  <a:lnTo>
                    <a:pt x="94783" y="30951"/>
                  </a:lnTo>
                  <a:lnTo>
                    <a:pt x="95131" y="30482"/>
                  </a:lnTo>
                  <a:lnTo>
                    <a:pt x="94783" y="29864"/>
                  </a:lnTo>
                  <a:lnTo>
                    <a:pt x="92798" y="29864"/>
                  </a:lnTo>
                  <a:lnTo>
                    <a:pt x="92723" y="29814"/>
                  </a:lnTo>
                  <a:lnTo>
                    <a:pt x="92624" y="29789"/>
                  </a:lnTo>
                  <a:lnTo>
                    <a:pt x="92574" y="29740"/>
                  </a:lnTo>
                  <a:lnTo>
                    <a:pt x="92475" y="29641"/>
                  </a:lnTo>
                  <a:lnTo>
                    <a:pt x="92351" y="29443"/>
                  </a:lnTo>
                  <a:lnTo>
                    <a:pt x="92227" y="29196"/>
                  </a:lnTo>
                  <a:lnTo>
                    <a:pt x="92078" y="28776"/>
                  </a:lnTo>
                  <a:lnTo>
                    <a:pt x="92028" y="28578"/>
                  </a:lnTo>
                  <a:lnTo>
                    <a:pt x="92748" y="27391"/>
                  </a:lnTo>
                  <a:lnTo>
                    <a:pt x="94634" y="26897"/>
                  </a:lnTo>
                  <a:lnTo>
                    <a:pt x="97315" y="28158"/>
                  </a:lnTo>
                  <a:lnTo>
                    <a:pt x="99474" y="28998"/>
                  </a:lnTo>
                  <a:lnTo>
                    <a:pt x="101435" y="30185"/>
                  </a:lnTo>
                  <a:lnTo>
                    <a:pt x="102006" y="31050"/>
                  </a:lnTo>
                  <a:lnTo>
                    <a:pt x="101956" y="31174"/>
                  </a:lnTo>
                  <a:lnTo>
                    <a:pt x="101782" y="31495"/>
                  </a:lnTo>
                  <a:lnTo>
                    <a:pt x="101559" y="31841"/>
                  </a:lnTo>
                  <a:lnTo>
                    <a:pt x="101435" y="32138"/>
                  </a:lnTo>
                  <a:lnTo>
                    <a:pt x="101360" y="32509"/>
                  </a:lnTo>
                  <a:lnTo>
                    <a:pt x="101211" y="32978"/>
                  </a:lnTo>
                  <a:lnTo>
                    <a:pt x="101087" y="33423"/>
                  </a:lnTo>
                  <a:lnTo>
                    <a:pt x="101013" y="33646"/>
                  </a:lnTo>
                  <a:lnTo>
                    <a:pt x="100765" y="35451"/>
                  </a:lnTo>
                  <a:lnTo>
                    <a:pt x="99971" y="37181"/>
                  </a:lnTo>
                  <a:lnTo>
                    <a:pt x="98283" y="37181"/>
                  </a:lnTo>
                  <a:lnTo>
                    <a:pt x="98208" y="36761"/>
                  </a:lnTo>
                  <a:lnTo>
                    <a:pt x="97737" y="36761"/>
                  </a:lnTo>
                  <a:lnTo>
                    <a:pt x="97389" y="37626"/>
                  </a:lnTo>
                  <a:lnTo>
                    <a:pt x="97439" y="38170"/>
                  </a:lnTo>
                  <a:lnTo>
                    <a:pt x="100541" y="38368"/>
                  </a:lnTo>
                  <a:lnTo>
                    <a:pt x="101733" y="39233"/>
                  </a:lnTo>
                  <a:lnTo>
                    <a:pt x="102006" y="40618"/>
                  </a:lnTo>
                  <a:lnTo>
                    <a:pt x="105034" y="42348"/>
                  </a:lnTo>
                  <a:lnTo>
                    <a:pt x="105530" y="43634"/>
                  </a:lnTo>
                  <a:lnTo>
                    <a:pt x="106572" y="44054"/>
                  </a:lnTo>
                  <a:lnTo>
                    <a:pt x="107069" y="41878"/>
                  </a:lnTo>
                  <a:lnTo>
                    <a:pt x="109600" y="41878"/>
                  </a:lnTo>
                  <a:lnTo>
                    <a:pt x="110941" y="40692"/>
                  </a:lnTo>
                  <a:lnTo>
                    <a:pt x="110122" y="39703"/>
                  </a:lnTo>
                  <a:lnTo>
                    <a:pt x="109873" y="39431"/>
                  </a:lnTo>
                  <a:lnTo>
                    <a:pt x="109302" y="38788"/>
                  </a:lnTo>
                  <a:lnTo>
                    <a:pt x="108980" y="38417"/>
                  </a:lnTo>
                  <a:lnTo>
                    <a:pt x="108657" y="38121"/>
                  </a:lnTo>
                  <a:lnTo>
                    <a:pt x="108359" y="37873"/>
                  </a:lnTo>
                  <a:lnTo>
                    <a:pt x="108136" y="37750"/>
                  </a:lnTo>
                  <a:lnTo>
                    <a:pt x="107987" y="37676"/>
                  </a:lnTo>
                  <a:lnTo>
                    <a:pt x="107888" y="37601"/>
                  </a:lnTo>
                  <a:lnTo>
                    <a:pt x="107838" y="37503"/>
                  </a:lnTo>
                  <a:lnTo>
                    <a:pt x="107838" y="37379"/>
                  </a:lnTo>
                  <a:lnTo>
                    <a:pt x="107863" y="37206"/>
                  </a:lnTo>
                  <a:lnTo>
                    <a:pt x="107937" y="37107"/>
                  </a:lnTo>
                  <a:lnTo>
                    <a:pt x="108260" y="36143"/>
                  </a:lnTo>
                  <a:lnTo>
                    <a:pt x="108756" y="36711"/>
                  </a:lnTo>
                  <a:lnTo>
                    <a:pt x="108980" y="36934"/>
                  </a:lnTo>
                  <a:lnTo>
                    <a:pt x="109501" y="37527"/>
                  </a:lnTo>
                  <a:lnTo>
                    <a:pt x="109849" y="37873"/>
                  </a:lnTo>
                  <a:lnTo>
                    <a:pt x="110171" y="38220"/>
                  </a:lnTo>
                  <a:lnTo>
                    <a:pt x="110494" y="38516"/>
                  </a:lnTo>
                  <a:lnTo>
                    <a:pt x="110792" y="38714"/>
                  </a:lnTo>
                  <a:lnTo>
                    <a:pt x="110916" y="38813"/>
                  </a:lnTo>
                  <a:lnTo>
                    <a:pt x="111040" y="38862"/>
                  </a:lnTo>
                  <a:lnTo>
                    <a:pt x="111114" y="38862"/>
                  </a:lnTo>
                  <a:lnTo>
                    <a:pt x="111214" y="38912"/>
                  </a:lnTo>
                  <a:lnTo>
                    <a:pt x="111362" y="38838"/>
                  </a:lnTo>
                  <a:lnTo>
                    <a:pt x="111462" y="38788"/>
                  </a:lnTo>
                  <a:lnTo>
                    <a:pt x="111536" y="38566"/>
                  </a:lnTo>
                  <a:lnTo>
                    <a:pt x="111586" y="38467"/>
                  </a:lnTo>
                  <a:lnTo>
                    <a:pt x="111784" y="38121"/>
                  </a:lnTo>
                  <a:lnTo>
                    <a:pt x="112256" y="37478"/>
                  </a:lnTo>
                  <a:lnTo>
                    <a:pt x="112529" y="37082"/>
                  </a:lnTo>
                  <a:lnTo>
                    <a:pt x="112802" y="36761"/>
                  </a:lnTo>
                  <a:lnTo>
                    <a:pt x="112976" y="36514"/>
                  </a:lnTo>
                  <a:lnTo>
                    <a:pt x="113125" y="36440"/>
                  </a:lnTo>
                  <a:lnTo>
                    <a:pt x="113422" y="36291"/>
                  </a:lnTo>
                  <a:lnTo>
                    <a:pt x="113869" y="36069"/>
                  </a:lnTo>
                  <a:lnTo>
                    <a:pt x="114266" y="35871"/>
                  </a:lnTo>
                  <a:lnTo>
                    <a:pt x="114440" y="35772"/>
                  </a:lnTo>
                  <a:lnTo>
                    <a:pt x="114440" y="33967"/>
                  </a:lnTo>
                  <a:lnTo>
                    <a:pt x="112256" y="33967"/>
                  </a:lnTo>
                  <a:lnTo>
                    <a:pt x="112206" y="33967"/>
                  </a:lnTo>
                  <a:lnTo>
                    <a:pt x="112132" y="33893"/>
                  </a:lnTo>
                  <a:lnTo>
                    <a:pt x="112082" y="33844"/>
                  </a:lnTo>
                  <a:lnTo>
                    <a:pt x="112033" y="33794"/>
                  </a:lnTo>
                  <a:lnTo>
                    <a:pt x="111933" y="33572"/>
                  </a:lnTo>
                  <a:lnTo>
                    <a:pt x="111809" y="33325"/>
                  </a:lnTo>
                  <a:lnTo>
                    <a:pt x="111685" y="32929"/>
                  </a:lnTo>
                  <a:lnTo>
                    <a:pt x="111635" y="32707"/>
                  </a:lnTo>
                  <a:lnTo>
                    <a:pt x="110643" y="32707"/>
                  </a:lnTo>
                  <a:lnTo>
                    <a:pt x="107267" y="31990"/>
                  </a:lnTo>
                  <a:lnTo>
                    <a:pt x="107218" y="31050"/>
                  </a:lnTo>
                  <a:lnTo>
                    <a:pt x="108707" y="30185"/>
                  </a:lnTo>
                  <a:lnTo>
                    <a:pt x="108260" y="26749"/>
                  </a:lnTo>
                  <a:lnTo>
                    <a:pt x="106796" y="25092"/>
                  </a:lnTo>
                  <a:lnTo>
                    <a:pt x="102155" y="24672"/>
                  </a:lnTo>
                  <a:lnTo>
                    <a:pt x="102006" y="24524"/>
                  </a:lnTo>
                  <a:lnTo>
                    <a:pt x="101559" y="24202"/>
                  </a:lnTo>
                  <a:lnTo>
                    <a:pt x="100938" y="23733"/>
                  </a:lnTo>
                  <a:lnTo>
                    <a:pt x="100219" y="23164"/>
                  </a:lnTo>
                  <a:lnTo>
                    <a:pt x="99400" y="22595"/>
                  </a:lnTo>
                  <a:lnTo>
                    <a:pt x="98655" y="22126"/>
                  </a:lnTo>
                  <a:lnTo>
                    <a:pt x="98308" y="21928"/>
                  </a:lnTo>
                  <a:lnTo>
                    <a:pt x="98010" y="21779"/>
                  </a:lnTo>
                  <a:lnTo>
                    <a:pt x="97737" y="21705"/>
                  </a:lnTo>
                  <a:lnTo>
                    <a:pt x="97538" y="21631"/>
                  </a:lnTo>
                  <a:lnTo>
                    <a:pt x="94064" y="21631"/>
                  </a:lnTo>
                  <a:lnTo>
                    <a:pt x="93369" y="20692"/>
                  </a:lnTo>
                  <a:lnTo>
                    <a:pt x="92649" y="20593"/>
                  </a:lnTo>
                  <a:lnTo>
                    <a:pt x="92649" y="21310"/>
                  </a:lnTo>
                  <a:lnTo>
                    <a:pt x="91334" y="21779"/>
                  </a:lnTo>
                  <a:lnTo>
                    <a:pt x="91334" y="23189"/>
                  </a:lnTo>
                  <a:lnTo>
                    <a:pt x="90986" y="24375"/>
                  </a:lnTo>
                  <a:lnTo>
                    <a:pt x="90862" y="24400"/>
                  </a:lnTo>
                  <a:lnTo>
                    <a:pt x="90589" y="24425"/>
                  </a:lnTo>
                  <a:lnTo>
                    <a:pt x="90291" y="24499"/>
                  </a:lnTo>
                  <a:lnTo>
                    <a:pt x="90068" y="24524"/>
                  </a:lnTo>
                  <a:lnTo>
                    <a:pt x="89993" y="24474"/>
                  </a:lnTo>
                  <a:lnTo>
                    <a:pt x="89944" y="24351"/>
                  </a:lnTo>
                  <a:lnTo>
                    <a:pt x="89894" y="24177"/>
                  </a:lnTo>
                  <a:lnTo>
                    <a:pt x="89869" y="23955"/>
                  </a:lnTo>
                  <a:lnTo>
                    <a:pt x="89844" y="23584"/>
                  </a:lnTo>
                  <a:lnTo>
                    <a:pt x="89844" y="23386"/>
                  </a:lnTo>
                  <a:lnTo>
                    <a:pt x="89944" y="21779"/>
                  </a:lnTo>
                  <a:lnTo>
                    <a:pt x="88752" y="21779"/>
                  </a:lnTo>
                  <a:lnTo>
                    <a:pt x="88579" y="20543"/>
                  </a:lnTo>
                  <a:lnTo>
                    <a:pt x="87387" y="20543"/>
                  </a:lnTo>
                  <a:lnTo>
                    <a:pt x="87338" y="20667"/>
                  </a:lnTo>
                  <a:lnTo>
                    <a:pt x="87189" y="20964"/>
                  </a:lnTo>
                  <a:lnTo>
                    <a:pt x="87015" y="21310"/>
                  </a:lnTo>
                  <a:lnTo>
                    <a:pt x="86816" y="21582"/>
                  </a:lnTo>
                  <a:lnTo>
                    <a:pt x="86767" y="21730"/>
                  </a:lnTo>
                  <a:lnTo>
                    <a:pt x="86717" y="21977"/>
                  </a:lnTo>
                  <a:lnTo>
                    <a:pt x="86668" y="22274"/>
                  </a:lnTo>
                  <a:lnTo>
                    <a:pt x="86668" y="22595"/>
                  </a:lnTo>
                  <a:lnTo>
                    <a:pt x="86643" y="23189"/>
                  </a:lnTo>
                  <a:lnTo>
                    <a:pt x="86618" y="23535"/>
                  </a:lnTo>
                  <a:lnTo>
                    <a:pt x="86593" y="23807"/>
                  </a:lnTo>
                  <a:lnTo>
                    <a:pt x="86593" y="24177"/>
                  </a:lnTo>
                  <a:lnTo>
                    <a:pt x="86618" y="24524"/>
                  </a:lnTo>
                  <a:lnTo>
                    <a:pt x="86618" y="24672"/>
                  </a:lnTo>
                  <a:lnTo>
                    <a:pt x="86742" y="24746"/>
                  </a:lnTo>
                  <a:lnTo>
                    <a:pt x="86965" y="24969"/>
                  </a:lnTo>
                  <a:lnTo>
                    <a:pt x="87089" y="25142"/>
                  </a:lnTo>
                  <a:lnTo>
                    <a:pt x="87238" y="25364"/>
                  </a:lnTo>
                  <a:lnTo>
                    <a:pt x="87362" y="25636"/>
                  </a:lnTo>
                  <a:lnTo>
                    <a:pt x="87462" y="25933"/>
                  </a:lnTo>
                  <a:lnTo>
                    <a:pt x="87536" y="26205"/>
                  </a:lnTo>
                  <a:lnTo>
                    <a:pt x="87660" y="26353"/>
                  </a:lnTo>
                  <a:lnTo>
                    <a:pt x="87760" y="26427"/>
                  </a:lnTo>
                  <a:lnTo>
                    <a:pt x="87884" y="26501"/>
                  </a:lnTo>
                  <a:lnTo>
                    <a:pt x="88033" y="26452"/>
                  </a:lnTo>
                  <a:lnTo>
                    <a:pt x="88082" y="26402"/>
                  </a:lnTo>
                  <a:lnTo>
                    <a:pt x="89224" y="26749"/>
                  </a:lnTo>
                  <a:lnTo>
                    <a:pt x="89720" y="27737"/>
                  </a:lnTo>
                  <a:lnTo>
                    <a:pt x="90688" y="27886"/>
                  </a:lnTo>
                  <a:lnTo>
                    <a:pt x="90738" y="28034"/>
                  </a:lnTo>
                  <a:lnTo>
                    <a:pt x="90837" y="28405"/>
                  </a:lnTo>
                  <a:lnTo>
                    <a:pt x="90912" y="28776"/>
                  </a:lnTo>
                  <a:lnTo>
                    <a:pt x="90986" y="29072"/>
                  </a:lnTo>
                  <a:lnTo>
                    <a:pt x="90961" y="29171"/>
                  </a:lnTo>
                  <a:lnTo>
                    <a:pt x="90862" y="29320"/>
                  </a:lnTo>
                  <a:lnTo>
                    <a:pt x="90738" y="29493"/>
                  </a:lnTo>
                  <a:lnTo>
                    <a:pt x="90564" y="29666"/>
                  </a:lnTo>
                  <a:lnTo>
                    <a:pt x="90390" y="29864"/>
                  </a:lnTo>
                  <a:lnTo>
                    <a:pt x="90217" y="29962"/>
                  </a:lnTo>
                  <a:lnTo>
                    <a:pt x="90018" y="30086"/>
                  </a:lnTo>
                  <a:lnTo>
                    <a:pt x="89844" y="30111"/>
                  </a:lnTo>
                  <a:lnTo>
                    <a:pt x="89795" y="30111"/>
                  </a:lnTo>
                  <a:lnTo>
                    <a:pt x="89720" y="30160"/>
                  </a:lnTo>
                  <a:lnTo>
                    <a:pt x="89695" y="30185"/>
                  </a:lnTo>
                  <a:lnTo>
                    <a:pt x="89671" y="30210"/>
                  </a:lnTo>
                  <a:lnTo>
                    <a:pt x="89671" y="30309"/>
                  </a:lnTo>
                  <a:lnTo>
                    <a:pt x="89695" y="30407"/>
                  </a:lnTo>
                  <a:lnTo>
                    <a:pt x="89795" y="30679"/>
                  </a:lnTo>
                  <a:lnTo>
                    <a:pt x="89844" y="30951"/>
                  </a:lnTo>
                  <a:lnTo>
                    <a:pt x="89820" y="31075"/>
                  </a:lnTo>
                  <a:lnTo>
                    <a:pt x="89745" y="31174"/>
                  </a:lnTo>
                  <a:lnTo>
                    <a:pt x="89646" y="31199"/>
                  </a:lnTo>
                  <a:lnTo>
                    <a:pt x="89522" y="31223"/>
                  </a:lnTo>
                  <a:lnTo>
                    <a:pt x="89249" y="31248"/>
                  </a:lnTo>
                  <a:lnTo>
                    <a:pt x="89149" y="31248"/>
                  </a:lnTo>
                  <a:lnTo>
                    <a:pt x="87958" y="31470"/>
                  </a:lnTo>
                  <a:lnTo>
                    <a:pt x="86618" y="29493"/>
                  </a:lnTo>
                  <a:lnTo>
                    <a:pt x="83739" y="29344"/>
                  </a:lnTo>
                  <a:lnTo>
                    <a:pt x="83441" y="28207"/>
                  </a:lnTo>
                  <a:lnTo>
                    <a:pt x="82051" y="26131"/>
                  </a:lnTo>
                  <a:lnTo>
                    <a:pt x="82051" y="24672"/>
                  </a:lnTo>
                  <a:lnTo>
                    <a:pt x="81009" y="24375"/>
                  </a:lnTo>
                  <a:lnTo>
                    <a:pt x="80512" y="23535"/>
                  </a:lnTo>
                  <a:lnTo>
                    <a:pt x="81257" y="22719"/>
                  </a:lnTo>
                  <a:lnTo>
                    <a:pt x="82548" y="22076"/>
                  </a:lnTo>
                  <a:lnTo>
                    <a:pt x="84310" y="21433"/>
                  </a:lnTo>
                  <a:lnTo>
                    <a:pt x="84310" y="20692"/>
                  </a:lnTo>
                  <a:lnTo>
                    <a:pt x="84161" y="20519"/>
                  </a:lnTo>
                  <a:lnTo>
                    <a:pt x="83888" y="20173"/>
                  </a:lnTo>
                  <a:lnTo>
                    <a:pt x="83714" y="20000"/>
                  </a:lnTo>
                  <a:lnTo>
                    <a:pt x="83565" y="19851"/>
                  </a:lnTo>
                  <a:lnTo>
                    <a:pt x="83416" y="19728"/>
                  </a:lnTo>
                  <a:lnTo>
                    <a:pt x="83342" y="19703"/>
                  </a:lnTo>
                  <a:lnTo>
                    <a:pt x="82796" y="19802"/>
                  </a:lnTo>
                  <a:lnTo>
                    <a:pt x="81877" y="20000"/>
                  </a:lnTo>
                  <a:lnTo>
                    <a:pt x="80959" y="20197"/>
                  </a:lnTo>
                  <a:lnTo>
                    <a:pt x="80587" y="20321"/>
                  </a:lnTo>
                  <a:lnTo>
                    <a:pt x="78874" y="21013"/>
                  </a:lnTo>
                  <a:lnTo>
                    <a:pt x="79172" y="23609"/>
                  </a:lnTo>
                  <a:lnTo>
                    <a:pt x="79172" y="27119"/>
                  </a:lnTo>
                  <a:lnTo>
                    <a:pt x="80016" y="28875"/>
                  </a:lnTo>
                  <a:lnTo>
                    <a:pt x="81158" y="29567"/>
                  </a:lnTo>
                  <a:lnTo>
                    <a:pt x="80860" y="30482"/>
                  </a:lnTo>
                  <a:lnTo>
                    <a:pt x="80066" y="31174"/>
                  </a:lnTo>
                  <a:lnTo>
                    <a:pt x="78452" y="31248"/>
                  </a:lnTo>
                  <a:lnTo>
                    <a:pt x="78452" y="29913"/>
                  </a:lnTo>
                  <a:lnTo>
                    <a:pt x="78452" y="29765"/>
                  </a:lnTo>
                  <a:lnTo>
                    <a:pt x="78428" y="29641"/>
                  </a:lnTo>
                  <a:lnTo>
                    <a:pt x="78378" y="29567"/>
                  </a:lnTo>
                  <a:lnTo>
                    <a:pt x="78279" y="29468"/>
                  </a:lnTo>
                  <a:lnTo>
                    <a:pt x="78105" y="29320"/>
                  </a:lnTo>
                  <a:lnTo>
                    <a:pt x="77931" y="29147"/>
                  </a:lnTo>
                  <a:lnTo>
                    <a:pt x="77485" y="28800"/>
                  </a:lnTo>
                  <a:lnTo>
                    <a:pt x="77261" y="28726"/>
                  </a:lnTo>
                  <a:lnTo>
                    <a:pt x="77137" y="28776"/>
                  </a:lnTo>
                  <a:lnTo>
                    <a:pt x="76790" y="28949"/>
                  </a:lnTo>
                  <a:lnTo>
                    <a:pt x="76417" y="29147"/>
                  </a:lnTo>
                  <a:lnTo>
                    <a:pt x="76169" y="29295"/>
                  </a:lnTo>
                  <a:lnTo>
                    <a:pt x="76070" y="29344"/>
                  </a:lnTo>
                  <a:lnTo>
                    <a:pt x="76020" y="29468"/>
                  </a:lnTo>
                  <a:lnTo>
                    <a:pt x="75946" y="29592"/>
                  </a:lnTo>
                  <a:lnTo>
                    <a:pt x="75896" y="29715"/>
                  </a:lnTo>
                  <a:lnTo>
                    <a:pt x="75822" y="29938"/>
                  </a:lnTo>
                  <a:lnTo>
                    <a:pt x="75797" y="30061"/>
                  </a:lnTo>
                  <a:lnTo>
                    <a:pt x="76169" y="30383"/>
                  </a:lnTo>
                  <a:lnTo>
                    <a:pt x="76938" y="30531"/>
                  </a:lnTo>
                  <a:lnTo>
                    <a:pt x="76938" y="31322"/>
                  </a:lnTo>
                  <a:lnTo>
                    <a:pt x="76070" y="31248"/>
                  </a:lnTo>
                  <a:lnTo>
                    <a:pt x="73613" y="31520"/>
                  </a:lnTo>
                  <a:lnTo>
                    <a:pt x="73340" y="32435"/>
                  </a:lnTo>
                  <a:lnTo>
                    <a:pt x="73141" y="32385"/>
                  </a:lnTo>
                  <a:lnTo>
                    <a:pt x="72670" y="32286"/>
                  </a:lnTo>
                  <a:lnTo>
                    <a:pt x="72397" y="32187"/>
                  </a:lnTo>
                  <a:lnTo>
                    <a:pt x="72148" y="32064"/>
                  </a:lnTo>
                  <a:lnTo>
                    <a:pt x="72024" y="31965"/>
                  </a:lnTo>
                  <a:lnTo>
                    <a:pt x="71950" y="31866"/>
                  </a:lnTo>
                  <a:lnTo>
                    <a:pt x="71851" y="31767"/>
                  </a:lnTo>
                  <a:lnTo>
                    <a:pt x="71801" y="31668"/>
                  </a:lnTo>
                  <a:lnTo>
                    <a:pt x="71702" y="31470"/>
                  </a:lnTo>
                  <a:lnTo>
                    <a:pt x="71677" y="31273"/>
                  </a:lnTo>
                  <a:lnTo>
                    <a:pt x="71652" y="31174"/>
                  </a:lnTo>
                  <a:lnTo>
                    <a:pt x="71652" y="31075"/>
                  </a:lnTo>
                  <a:lnTo>
                    <a:pt x="71702" y="30976"/>
                  </a:lnTo>
                  <a:lnTo>
                    <a:pt x="71726" y="30951"/>
                  </a:lnTo>
                  <a:lnTo>
                    <a:pt x="71503" y="30902"/>
                  </a:lnTo>
                  <a:lnTo>
                    <a:pt x="70957" y="30754"/>
                  </a:lnTo>
                  <a:lnTo>
                    <a:pt x="70386" y="30605"/>
                  </a:lnTo>
                  <a:lnTo>
                    <a:pt x="70039" y="30531"/>
                  </a:lnTo>
                  <a:lnTo>
                    <a:pt x="69964" y="30580"/>
                  </a:lnTo>
                  <a:lnTo>
                    <a:pt x="69940" y="30655"/>
                  </a:lnTo>
                  <a:lnTo>
                    <a:pt x="69940" y="30778"/>
                  </a:lnTo>
                  <a:lnTo>
                    <a:pt x="69964" y="30927"/>
                  </a:lnTo>
                  <a:lnTo>
                    <a:pt x="69989" y="31199"/>
                  </a:lnTo>
                  <a:lnTo>
                    <a:pt x="70039" y="31322"/>
                  </a:lnTo>
                  <a:lnTo>
                    <a:pt x="67731" y="31322"/>
                  </a:lnTo>
                  <a:lnTo>
                    <a:pt x="67209" y="31347"/>
                  </a:lnTo>
                  <a:lnTo>
                    <a:pt x="66688" y="31372"/>
                  </a:lnTo>
                  <a:lnTo>
                    <a:pt x="66266" y="31421"/>
                  </a:lnTo>
                  <a:lnTo>
                    <a:pt x="66093" y="31470"/>
                  </a:lnTo>
                  <a:lnTo>
                    <a:pt x="64628" y="32212"/>
                  </a:lnTo>
                  <a:lnTo>
                    <a:pt x="64206" y="33695"/>
                  </a:lnTo>
                  <a:lnTo>
                    <a:pt x="63784" y="33399"/>
                  </a:lnTo>
                  <a:lnTo>
                    <a:pt x="62742" y="32435"/>
                  </a:lnTo>
                  <a:lnTo>
                    <a:pt x="62593" y="32262"/>
                  </a:lnTo>
                  <a:lnTo>
                    <a:pt x="62221" y="31915"/>
                  </a:lnTo>
                  <a:lnTo>
                    <a:pt x="62022" y="31693"/>
                  </a:lnTo>
                  <a:lnTo>
                    <a:pt x="61849" y="31545"/>
                  </a:lnTo>
                  <a:lnTo>
                    <a:pt x="61650" y="31421"/>
                  </a:lnTo>
                  <a:lnTo>
                    <a:pt x="61551" y="31372"/>
                  </a:lnTo>
                  <a:lnTo>
                    <a:pt x="61476" y="31396"/>
                  </a:lnTo>
                  <a:lnTo>
                    <a:pt x="61427" y="31421"/>
                  </a:lnTo>
                  <a:lnTo>
                    <a:pt x="61402" y="31470"/>
                  </a:lnTo>
                  <a:lnTo>
                    <a:pt x="61352" y="31520"/>
                  </a:lnTo>
                  <a:lnTo>
                    <a:pt x="61302" y="31693"/>
                  </a:lnTo>
                  <a:lnTo>
                    <a:pt x="61253" y="31866"/>
                  </a:lnTo>
                  <a:lnTo>
                    <a:pt x="61178" y="32212"/>
                  </a:lnTo>
                  <a:lnTo>
                    <a:pt x="61178" y="32360"/>
                  </a:lnTo>
                  <a:lnTo>
                    <a:pt x="57877" y="32360"/>
                  </a:lnTo>
                  <a:lnTo>
                    <a:pt x="57803" y="32360"/>
                  </a:lnTo>
                  <a:lnTo>
                    <a:pt x="57778" y="32336"/>
                  </a:lnTo>
                  <a:lnTo>
                    <a:pt x="57753" y="32262"/>
                  </a:lnTo>
                  <a:lnTo>
                    <a:pt x="57729" y="32212"/>
                  </a:lnTo>
                  <a:lnTo>
                    <a:pt x="57679" y="32064"/>
                  </a:lnTo>
                  <a:lnTo>
                    <a:pt x="57729" y="31866"/>
                  </a:lnTo>
                  <a:lnTo>
                    <a:pt x="57778" y="31520"/>
                  </a:lnTo>
                  <a:lnTo>
                    <a:pt x="57803" y="31372"/>
                  </a:lnTo>
                  <a:lnTo>
                    <a:pt x="59491" y="30531"/>
                  </a:lnTo>
                  <a:lnTo>
                    <a:pt x="59987" y="30111"/>
                  </a:lnTo>
                  <a:lnTo>
                    <a:pt x="61551" y="30111"/>
                  </a:lnTo>
                  <a:lnTo>
                    <a:pt x="61873" y="30333"/>
                  </a:lnTo>
                  <a:lnTo>
                    <a:pt x="62171" y="30754"/>
                  </a:lnTo>
                  <a:lnTo>
                    <a:pt x="62270" y="30803"/>
                  </a:lnTo>
                  <a:lnTo>
                    <a:pt x="62519" y="30976"/>
                  </a:lnTo>
                  <a:lnTo>
                    <a:pt x="62643" y="31075"/>
                  </a:lnTo>
                  <a:lnTo>
                    <a:pt x="62792" y="31199"/>
                  </a:lnTo>
                  <a:lnTo>
                    <a:pt x="62891" y="31273"/>
                  </a:lnTo>
                  <a:lnTo>
                    <a:pt x="62941" y="31372"/>
                  </a:lnTo>
                  <a:lnTo>
                    <a:pt x="63015" y="31421"/>
                  </a:lnTo>
                  <a:lnTo>
                    <a:pt x="63114" y="31470"/>
                  </a:lnTo>
                  <a:lnTo>
                    <a:pt x="63313" y="31470"/>
                  </a:lnTo>
                  <a:lnTo>
                    <a:pt x="63487" y="31470"/>
                  </a:lnTo>
                  <a:lnTo>
                    <a:pt x="63834" y="31396"/>
                  </a:lnTo>
                  <a:lnTo>
                    <a:pt x="63983" y="31372"/>
                  </a:lnTo>
                  <a:lnTo>
                    <a:pt x="64405" y="31174"/>
                  </a:lnTo>
                  <a:lnTo>
                    <a:pt x="64678" y="30803"/>
                  </a:lnTo>
                  <a:lnTo>
                    <a:pt x="65547" y="29493"/>
                  </a:lnTo>
                  <a:lnTo>
                    <a:pt x="67731" y="29493"/>
                  </a:lnTo>
                  <a:lnTo>
                    <a:pt x="69542" y="29493"/>
                  </a:lnTo>
                  <a:lnTo>
                    <a:pt x="70659" y="29913"/>
                  </a:lnTo>
                  <a:lnTo>
                    <a:pt x="71156" y="30259"/>
                  </a:lnTo>
                  <a:lnTo>
                    <a:pt x="71851" y="29765"/>
                  </a:lnTo>
                  <a:lnTo>
                    <a:pt x="72421" y="28998"/>
                  </a:lnTo>
                  <a:lnTo>
                    <a:pt x="72421" y="26353"/>
                  </a:lnTo>
                  <a:lnTo>
                    <a:pt x="69542" y="23535"/>
                  </a:lnTo>
                  <a:lnTo>
                    <a:pt x="69046" y="20444"/>
                  </a:lnTo>
                  <a:lnTo>
                    <a:pt x="67929" y="20321"/>
                  </a:lnTo>
                  <a:lnTo>
                    <a:pt x="67929" y="21631"/>
                  </a:lnTo>
                  <a:lnTo>
                    <a:pt x="66539" y="21854"/>
                  </a:lnTo>
                  <a:lnTo>
                    <a:pt x="66539" y="22966"/>
                  </a:lnTo>
                  <a:lnTo>
                    <a:pt x="65547" y="23609"/>
                  </a:lnTo>
                  <a:lnTo>
                    <a:pt x="64554" y="21631"/>
                  </a:lnTo>
                  <a:lnTo>
                    <a:pt x="58374" y="21310"/>
                  </a:lnTo>
                  <a:lnTo>
                    <a:pt x="56661" y="21310"/>
                  </a:lnTo>
                  <a:lnTo>
                    <a:pt x="56612" y="21285"/>
                  </a:lnTo>
                  <a:lnTo>
                    <a:pt x="56562" y="21186"/>
                  </a:lnTo>
                  <a:lnTo>
                    <a:pt x="56512" y="21038"/>
                  </a:lnTo>
                  <a:lnTo>
                    <a:pt x="56488" y="20914"/>
                  </a:lnTo>
                  <a:lnTo>
                    <a:pt x="56463" y="20667"/>
                  </a:lnTo>
                  <a:lnTo>
                    <a:pt x="56463" y="20543"/>
                  </a:lnTo>
                  <a:lnTo>
                    <a:pt x="57034" y="19604"/>
                  </a:lnTo>
                  <a:lnTo>
                    <a:pt x="56612" y="19258"/>
                  </a:lnTo>
                  <a:lnTo>
                    <a:pt x="55470" y="18640"/>
                  </a:lnTo>
                  <a:lnTo>
                    <a:pt x="51896" y="18640"/>
                  </a:lnTo>
                  <a:close/>
                  <a:moveTo>
                    <a:pt x="110345" y="123"/>
                  </a:moveTo>
                  <a:lnTo>
                    <a:pt x="110270" y="148"/>
                  </a:lnTo>
                  <a:lnTo>
                    <a:pt x="110146" y="148"/>
                  </a:lnTo>
                  <a:lnTo>
                    <a:pt x="109973" y="173"/>
                  </a:lnTo>
                  <a:lnTo>
                    <a:pt x="109724" y="173"/>
                  </a:lnTo>
                  <a:lnTo>
                    <a:pt x="109203" y="148"/>
                  </a:lnTo>
                  <a:lnTo>
                    <a:pt x="108608" y="123"/>
                  </a:lnTo>
                  <a:lnTo>
                    <a:pt x="108012" y="49"/>
                  </a:lnTo>
                  <a:lnTo>
                    <a:pt x="107491" y="24"/>
                  </a:lnTo>
                  <a:lnTo>
                    <a:pt x="107218" y="24"/>
                  </a:lnTo>
                  <a:lnTo>
                    <a:pt x="106994" y="49"/>
                  </a:lnTo>
                  <a:lnTo>
                    <a:pt x="106845" y="49"/>
                  </a:lnTo>
                  <a:lnTo>
                    <a:pt x="106721" y="123"/>
                  </a:lnTo>
                  <a:lnTo>
                    <a:pt x="106423" y="173"/>
                  </a:lnTo>
                  <a:lnTo>
                    <a:pt x="105977" y="197"/>
                  </a:lnTo>
                  <a:lnTo>
                    <a:pt x="105480" y="197"/>
                  </a:lnTo>
                  <a:lnTo>
                    <a:pt x="104934" y="173"/>
                  </a:lnTo>
                  <a:lnTo>
                    <a:pt x="103942" y="148"/>
                  </a:lnTo>
                  <a:lnTo>
                    <a:pt x="103544" y="123"/>
                  </a:lnTo>
                  <a:lnTo>
                    <a:pt x="97861" y="123"/>
                  </a:lnTo>
                  <a:lnTo>
                    <a:pt x="96570" y="1458"/>
                  </a:lnTo>
                  <a:lnTo>
                    <a:pt x="91036" y="1458"/>
                  </a:lnTo>
                  <a:lnTo>
                    <a:pt x="91036" y="2818"/>
                  </a:lnTo>
                  <a:lnTo>
                    <a:pt x="89001" y="2818"/>
                  </a:lnTo>
                  <a:lnTo>
                    <a:pt x="88852" y="3411"/>
                  </a:lnTo>
                  <a:lnTo>
                    <a:pt x="86270" y="3411"/>
                  </a:lnTo>
                  <a:lnTo>
                    <a:pt x="84657" y="3411"/>
                  </a:lnTo>
                  <a:lnTo>
                    <a:pt x="85973" y="5438"/>
                  </a:lnTo>
                  <a:lnTo>
                    <a:pt x="83640" y="5438"/>
                  </a:lnTo>
                  <a:lnTo>
                    <a:pt x="83689" y="4004"/>
                  </a:lnTo>
                  <a:lnTo>
                    <a:pt x="83441" y="3955"/>
                  </a:lnTo>
                  <a:lnTo>
                    <a:pt x="82821" y="3757"/>
                  </a:lnTo>
                  <a:lnTo>
                    <a:pt x="82126" y="3535"/>
                  </a:lnTo>
                  <a:lnTo>
                    <a:pt x="81555" y="3411"/>
                  </a:lnTo>
                  <a:lnTo>
                    <a:pt x="81406" y="3411"/>
                  </a:lnTo>
                  <a:lnTo>
                    <a:pt x="81307" y="3461"/>
                  </a:lnTo>
                  <a:lnTo>
                    <a:pt x="81207" y="3510"/>
                  </a:lnTo>
                  <a:lnTo>
                    <a:pt x="81183" y="3559"/>
                  </a:lnTo>
                  <a:lnTo>
                    <a:pt x="81108" y="3757"/>
                  </a:lnTo>
                  <a:lnTo>
                    <a:pt x="81034" y="3955"/>
                  </a:lnTo>
                  <a:lnTo>
                    <a:pt x="80860" y="4252"/>
                  </a:lnTo>
                  <a:lnTo>
                    <a:pt x="80587" y="4672"/>
                  </a:lnTo>
                  <a:lnTo>
                    <a:pt x="80314" y="5067"/>
                  </a:lnTo>
                  <a:lnTo>
                    <a:pt x="80215" y="5241"/>
                  </a:lnTo>
                  <a:lnTo>
                    <a:pt x="79296" y="6378"/>
                  </a:lnTo>
                  <a:lnTo>
                    <a:pt x="78974" y="7639"/>
                  </a:lnTo>
                  <a:lnTo>
                    <a:pt x="80140" y="8034"/>
                  </a:lnTo>
                  <a:lnTo>
                    <a:pt x="81356" y="8553"/>
                  </a:lnTo>
                  <a:lnTo>
                    <a:pt x="81356" y="9814"/>
                  </a:lnTo>
                  <a:lnTo>
                    <a:pt x="82845" y="10803"/>
                  </a:lnTo>
                  <a:lnTo>
                    <a:pt x="83789" y="11841"/>
                  </a:lnTo>
                  <a:lnTo>
                    <a:pt x="83888" y="11668"/>
                  </a:lnTo>
                  <a:lnTo>
                    <a:pt x="84235" y="11273"/>
                  </a:lnTo>
                  <a:lnTo>
                    <a:pt x="84409" y="11050"/>
                  </a:lnTo>
                  <a:lnTo>
                    <a:pt x="84558" y="10828"/>
                  </a:lnTo>
                  <a:lnTo>
                    <a:pt x="84682" y="10630"/>
                  </a:lnTo>
                  <a:lnTo>
                    <a:pt x="84756" y="10457"/>
                  </a:lnTo>
                  <a:lnTo>
                    <a:pt x="84756" y="10383"/>
                  </a:lnTo>
                  <a:lnTo>
                    <a:pt x="84831" y="10358"/>
                  </a:lnTo>
                  <a:lnTo>
                    <a:pt x="84881" y="10309"/>
                  </a:lnTo>
                  <a:lnTo>
                    <a:pt x="84955" y="10309"/>
                  </a:lnTo>
                  <a:lnTo>
                    <a:pt x="85104" y="10259"/>
                  </a:lnTo>
                  <a:lnTo>
                    <a:pt x="85278" y="10309"/>
                  </a:lnTo>
                  <a:lnTo>
                    <a:pt x="85600" y="10383"/>
                  </a:lnTo>
                  <a:lnTo>
                    <a:pt x="85749" y="10407"/>
                  </a:lnTo>
                  <a:lnTo>
                    <a:pt x="86345" y="11273"/>
                  </a:lnTo>
                  <a:lnTo>
                    <a:pt x="86469" y="11223"/>
                  </a:lnTo>
                  <a:lnTo>
                    <a:pt x="86742" y="11124"/>
                  </a:lnTo>
                  <a:lnTo>
                    <a:pt x="87065" y="10976"/>
                  </a:lnTo>
                  <a:lnTo>
                    <a:pt x="87338" y="10803"/>
                  </a:lnTo>
                  <a:lnTo>
                    <a:pt x="87462" y="10754"/>
                  </a:lnTo>
                  <a:lnTo>
                    <a:pt x="87611" y="10679"/>
                  </a:lnTo>
                  <a:lnTo>
                    <a:pt x="87784" y="10630"/>
                  </a:lnTo>
                  <a:lnTo>
                    <a:pt x="87958" y="10605"/>
                  </a:lnTo>
                  <a:lnTo>
                    <a:pt x="88355" y="10531"/>
                  </a:lnTo>
                  <a:lnTo>
                    <a:pt x="88579" y="10457"/>
                  </a:lnTo>
                  <a:lnTo>
                    <a:pt x="88752" y="10407"/>
                  </a:lnTo>
                  <a:lnTo>
                    <a:pt x="88951" y="10457"/>
                  </a:lnTo>
                  <a:lnTo>
                    <a:pt x="89224" y="10506"/>
                  </a:lnTo>
                  <a:lnTo>
                    <a:pt x="89522" y="10556"/>
                  </a:lnTo>
                  <a:lnTo>
                    <a:pt x="90068" y="10754"/>
                  </a:lnTo>
                  <a:lnTo>
                    <a:pt x="90291" y="10803"/>
                  </a:lnTo>
                  <a:lnTo>
                    <a:pt x="90291" y="10902"/>
                  </a:lnTo>
                  <a:lnTo>
                    <a:pt x="90316" y="11124"/>
                  </a:lnTo>
                  <a:lnTo>
                    <a:pt x="90316" y="11470"/>
                  </a:lnTo>
                  <a:lnTo>
                    <a:pt x="90291" y="11841"/>
                  </a:lnTo>
                  <a:lnTo>
                    <a:pt x="90241" y="11990"/>
                  </a:lnTo>
                  <a:lnTo>
                    <a:pt x="90117" y="12138"/>
                  </a:lnTo>
                  <a:lnTo>
                    <a:pt x="89944" y="12286"/>
                  </a:lnTo>
                  <a:lnTo>
                    <a:pt x="89795" y="12410"/>
                  </a:lnTo>
                  <a:lnTo>
                    <a:pt x="89398" y="12657"/>
                  </a:lnTo>
                  <a:lnTo>
                    <a:pt x="89149" y="12855"/>
                  </a:lnTo>
                  <a:lnTo>
                    <a:pt x="89001" y="12954"/>
                  </a:lnTo>
                  <a:lnTo>
                    <a:pt x="88827" y="13028"/>
                  </a:lnTo>
                  <a:lnTo>
                    <a:pt x="88628" y="13127"/>
                  </a:lnTo>
                  <a:lnTo>
                    <a:pt x="88355" y="13176"/>
                  </a:lnTo>
                  <a:lnTo>
                    <a:pt x="87908" y="13275"/>
                  </a:lnTo>
                  <a:lnTo>
                    <a:pt x="87635" y="13399"/>
                  </a:lnTo>
                  <a:lnTo>
                    <a:pt x="87462" y="13671"/>
                  </a:lnTo>
                  <a:lnTo>
                    <a:pt x="87189" y="14116"/>
                  </a:lnTo>
                  <a:lnTo>
                    <a:pt x="86965" y="14561"/>
                  </a:lnTo>
                  <a:lnTo>
                    <a:pt x="86891" y="14734"/>
                  </a:lnTo>
                  <a:lnTo>
                    <a:pt x="86891" y="14882"/>
                  </a:lnTo>
                  <a:lnTo>
                    <a:pt x="86866" y="15203"/>
                  </a:lnTo>
                  <a:lnTo>
                    <a:pt x="86792" y="15648"/>
                  </a:lnTo>
                  <a:lnTo>
                    <a:pt x="86742" y="16093"/>
                  </a:lnTo>
                  <a:lnTo>
                    <a:pt x="86593" y="16192"/>
                  </a:lnTo>
                  <a:lnTo>
                    <a:pt x="86221" y="16390"/>
                  </a:lnTo>
                  <a:lnTo>
                    <a:pt x="86221" y="16440"/>
                  </a:lnTo>
                  <a:lnTo>
                    <a:pt x="86221" y="16440"/>
                  </a:lnTo>
                  <a:lnTo>
                    <a:pt x="86196" y="16440"/>
                  </a:lnTo>
                  <a:lnTo>
                    <a:pt x="86196" y="16440"/>
                  </a:lnTo>
                  <a:lnTo>
                    <a:pt x="86171" y="16464"/>
                  </a:lnTo>
                  <a:lnTo>
                    <a:pt x="86171" y="16464"/>
                  </a:lnTo>
                  <a:lnTo>
                    <a:pt x="86146" y="16464"/>
                  </a:lnTo>
                  <a:lnTo>
                    <a:pt x="86146" y="16464"/>
                  </a:lnTo>
                  <a:lnTo>
                    <a:pt x="86122" y="16489"/>
                  </a:lnTo>
                  <a:lnTo>
                    <a:pt x="86072" y="16489"/>
                  </a:lnTo>
                  <a:lnTo>
                    <a:pt x="86047" y="16514"/>
                  </a:lnTo>
                  <a:lnTo>
                    <a:pt x="86022" y="16514"/>
                  </a:lnTo>
                  <a:lnTo>
                    <a:pt x="85997" y="16538"/>
                  </a:lnTo>
                  <a:lnTo>
                    <a:pt x="85973" y="16538"/>
                  </a:lnTo>
                  <a:lnTo>
                    <a:pt x="85923" y="16588"/>
                  </a:lnTo>
                  <a:lnTo>
                    <a:pt x="85898" y="16588"/>
                  </a:lnTo>
                  <a:lnTo>
                    <a:pt x="85873" y="16613"/>
                  </a:lnTo>
                  <a:lnTo>
                    <a:pt x="85849" y="16613"/>
                  </a:lnTo>
                  <a:lnTo>
                    <a:pt x="85849" y="16613"/>
                  </a:lnTo>
                  <a:lnTo>
                    <a:pt x="85849" y="16613"/>
                  </a:lnTo>
                  <a:lnTo>
                    <a:pt x="85799" y="16637"/>
                  </a:lnTo>
                  <a:lnTo>
                    <a:pt x="85774" y="16637"/>
                  </a:lnTo>
                  <a:lnTo>
                    <a:pt x="85774" y="16637"/>
                  </a:lnTo>
                  <a:lnTo>
                    <a:pt x="85749" y="16662"/>
                  </a:lnTo>
                  <a:lnTo>
                    <a:pt x="85749" y="16662"/>
                  </a:lnTo>
                  <a:lnTo>
                    <a:pt x="85724" y="16662"/>
                  </a:lnTo>
                  <a:lnTo>
                    <a:pt x="85724" y="16662"/>
                  </a:lnTo>
                  <a:lnTo>
                    <a:pt x="85700" y="16662"/>
                  </a:lnTo>
                  <a:lnTo>
                    <a:pt x="85700" y="16662"/>
                  </a:lnTo>
                  <a:lnTo>
                    <a:pt x="85650" y="16687"/>
                  </a:lnTo>
                  <a:lnTo>
                    <a:pt x="85650" y="16687"/>
                  </a:lnTo>
                  <a:lnTo>
                    <a:pt x="85625" y="16687"/>
                  </a:lnTo>
                  <a:lnTo>
                    <a:pt x="85625" y="16687"/>
                  </a:lnTo>
                  <a:lnTo>
                    <a:pt x="85600" y="16687"/>
                  </a:lnTo>
                  <a:lnTo>
                    <a:pt x="85600" y="16687"/>
                  </a:lnTo>
                  <a:lnTo>
                    <a:pt x="85576" y="16736"/>
                  </a:lnTo>
                  <a:lnTo>
                    <a:pt x="85576" y="16736"/>
                  </a:lnTo>
                  <a:lnTo>
                    <a:pt x="85501" y="16736"/>
                  </a:lnTo>
                  <a:lnTo>
                    <a:pt x="85501" y="16736"/>
                  </a:lnTo>
                  <a:lnTo>
                    <a:pt x="85476" y="16736"/>
                  </a:lnTo>
                  <a:lnTo>
                    <a:pt x="85476" y="16736"/>
                  </a:lnTo>
                  <a:lnTo>
                    <a:pt x="85451" y="16761"/>
                  </a:lnTo>
                  <a:lnTo>
                    <a:pt x="85451" y="16761"/>
                  </a:lnTo>
                  <a:lnTo>
                    <a:pt x="85427" y="16761"/>
                  </a:lnTo>
                  <a:lnTo>
                    <a:pt x="85427" y="16761"/>
                  </a:lnTo>
                  <a:lnTo>
                    <a:pt x="85352" y="16761"/>
                  </a:lnTo>
                  <a:lnTo>
                    <a:pt x="85352" y="16761"/>
                  </a:lnTo>
                  <a:lnTo>
                    <a:pt x="85327" y="16761"/>
                  </a:lnTo>
                  <a:lnTo>
                    <a:pt x="85327" y="16761"/>
                  </a:lnTo>
                  <a:lnTo>
                    <a:pt x="85302" y="16761"/>
                  </a:lnTo>
                  <a:lnTo>
                    <a:pt x="85302" y="16761"/>
                  </a:lnTo>
                  <a:lnTo>
                    <a:pt x="85278" y="16761"/>
                  </a:lnTo>
                  <a:lnTo>
                    <a:pt x="85278" y="16761"/>
                  </a:lnTo>
                  <a:lnTo>
                    <a:pt x="85278" y="16761"/>
                  </a:lnTo>
                  <a:lnTo>
                    <a:pt x="85278" y="16761"/>
                  </a:lnTo>
                  <a:lnTo>
                    <a:pt x="85253" y="16761"/>
                  </a:lnTo>
                  <a:lnTo>
                    <a:pt x="85253" y="16761"/>
                  </a:lnTo>
                  <a:lnTo>
                    <a:pt x="85203" y="16761"/>
                  </a:lnTo>
                  <a:lnTo>
                    <a:pt x="85203" y="16761"/>
                  </a:lnTo>
                  <a:lnTo>
                    <a:pt x="85178" y="16761"/>
                  </a:lnTo>
                  <a:lnTo>
                    <a:pt x="85178" y="16761"/>
                  </a:lnTo>
                  <a:lnTo>
                    <a:pt x="85178" y="16761"/>
                  </a:lnTo>
                  <a:lnTo>
                    <a:pt x="85178" y="16761"/>
                  </a:lnTo>
                  <a:lnTo>
                    <a:pt x="85154" y="16761"/>
                  </a:lnTo>
                  <a:lnTo>
                    <a:pt x="85154" y="16761"/>
                  </a:lnTo>
                  <a:lnTo>
                    <a:pt x="85129" y="16736"/>
                  </a:lnTo>
                  <a:lnTo>
                    <a:pt x="85129" y="16736"/>
                  </a:lnTo>
                  <a:lnTo>
                    <a:pt x="85104" y="16736"/>
                  </a:lnTo>
                  <a:lnTo>
                    <a:pt x="85104" y="16736"/>
                  </a:lnTo>
                  <a:lnTo>
                    <a:pt x="85104" y="16736"/>
                  </a:lnTo>
                  <a:lnTo>
                    <a:pt x="85104" y="16736"/>
                  </a:lnTo>
                  <a:lnTo>
                    <a:pt x="85054" y="16736"/>
                  </a:lnTo>
                  <a:lnTo>
                    <a:pt x="85054" y="16736"/>
                  </a:lnTo>
                  <a:lnTo>
                    <a:pt x="85029" y="16687"/>
                  </a:lnTo>
                  <a:lnTo>
                    <a:pt x="85029" y="16687"/>
                  </a:lnTo>
                  <a:lnTo>
                    <a:pt x="85005" y="16687"/>
                  </a:lnTo>
                  <a:lnTo>
                    <a:pt x="85005" y="16687"/>
                  </a:lnTo>
                  <a:lnTo>
                    <a:pt x="85005" y="16687"/>
                  </a:lnTo>
                  <a:lnTo>
                    <a:pt x="85005" y="16687"/>
                  </a:lnTo>
                  <a:lnTo>
                    <a:pt x="84980" y="16662"/>
                  </a:lnTo>
                  <a:lnTo>
                    <a:pt x="84955" y="16637"/>
                  </a:lnTo>
                  <a:lnTo>
                    <a:pt x="84881" y="16613"/>
                  </a:lnTo>
                  <a:lnTo>
                    <a:pt x="84881" y="16613"/>
                  </a:lnTo>
                  <a:lnTo>
                    <a:pt x="84856" y="16588"/>
                  </a:lnTo>
                  <a:lnTo>
                    <a:pt x="84856" y="16588"/>
                  </a:lnTo>
                  <a:lnTo>
                    <a:pt x="84831" y="16588"/>
                  </a:lnTo>
                  <a:lnTo>
                    <a:pt x="84831" y="16588"/>
                  </a:lnTo>
                  <a:lnTo>
                    <a:pt x="84831" y="16538"/>
                  </a:lnTo>
                  <a:lnTo>
                    <a:pt x="84831" y="16538"/>
                  </a:lnTo>
                  <a:lnTo>
                    <a:pt x="84806" y="16538"/>
                  </a:lnTo>
                  <a:lnTo>
                    <a:pt x="84806" y="16538"/>
                  </a:lnTo>
                  <a:lnTo>
                    <a:pt x="84806" y="16514"/>
                  </a:lnTo>
                  <a:lnTo>
                    <a:pt x="84756" y="16514"/>
                  </a:lnTo>
                  <a:lnTo>
                    <a:pt x="84756" y="16514"/>
                  </a:lnTo>
                  <a:lnTo>
                    <a:pt x="84756" y="16489"/>
                  </a:lnTo>
                  <a:lnTo>
                    <a:pt x="84756" y="16489"/>
                  </a:lnTo>
                  <a:lnTo>
                    <a:pt x="84732" y="16489"/>
                  </a:lnTo>
                  <a:lnTo>
                    <a:pt x="84732" y="16489"/>
                  </a:lnTo>
                  <a:lnTo>
                    <a:pt x="84732" y="16464"/>
                  </a:lnTo>
                  <a:lnTo>
                    <a:pt x="84732" y="16464"/>
                  </a:lnTo>
                  <a:lnTo>
                    <a:pt x="84707" y="16464"/>
                  </a:lnTo>
                  <a:lnTo>
                    <a:pt x="84707" y="16464"/>
                  </a:lnTo>
                  <a:lnTo>
                    <a:pt x="84707" y="16440"/>
                  </a:lnTo>
                  <a:lnTo>
                    <a:pt x="84682" y="16440"/>
                  </a:lnTo>
                  <a:lnTo>
                    <a:pt x="84682" y="16390"/>
                  </a:lnTo>
                  <a:lnTo>
                    <a:pt x="84682" y="16390"/>
                  </a:lnTo>
                  <a:lnTo>
                    <a:pt x="84657" y="16390"/>
                  </a:lnTo>
                  <a:lnTo>
                    <a:pt x="84657" y="16365"/>
                  </a:lnTo>
                  <a:lnTo>
                    <a:pt x="84657" y="16365"/>
                  </a:lnTo>
                  <a:lnTo>
                    <a:pt x="84608" y="16341"/>
                  </a:lnTo>
                  <a:lnTo>
                    <a:pt x="84608" y="16341"/>
                  </a:lnTo>
                  <a:lnTo>
                    <a:pt x="84608" y="16341"/>
                  </a:lnTo>
                  <a:lnTo>
                    <a:pt x="84583" y="16316"/>
                  </a:lnTo>
                  <a:lnTo>
                    <a:pt x="84583" y="16316"/>
                  </a:lnTo>
                  <a:lnTo>
                    <a:pt x="84583" y="16316"/>
                  </a:lnTo>
                  <a:lnTo>
                    <a:pt x="84583" y="16291"/>
                  </a:lnTo>
                  <a:lnTo>
                    <a:pt x="84583" y="16291"/>
                  </a:lnTo>
                  <a:lnTo>
                    <a:pt x="84558" y="16291"/>
                  </a:lnTo>
                  <a:lnTo>
                    <a:pt x="84558" y="16291"/>
                  </a:lnTo>
                  <a:lnTo>
                    <a:pt x="84558" y="16242"/>
                  </a:lnTo>
                  <a:lnTo>
                    <a:pt x="84558" y="16242"/>
                  </a:lnTo>
                  <a:lnTo>
                    <a:pt x="84558" y="16242"/>
                  </a:lnTo>
                  <a:lnTo>
                    <a:pt x="84558" y="16242"/>
                  </a:lnTo>
                  <a:lnTo>
                    <a:pt x="84533" y="16217"/>
                  </a:lnTo>
                  <a:lnTo>
                    <a:pt x="84533" y="16217"/>
                  </a:lnTo>
                  <a:lnTo>
                    <a:pt x="84533" y="16217"/>
                  </a:lnTo>
                  <a:lnTo>
                    <a:pt x="84533" y="16217"/>
                  </a:lnTo>
                  <a:lnTo>
                    <a:pt x="84533" y="16217"/>
                  </a:lnTo>
                  <a:lnTo>
                    <a:pt x="84508" y="16192"/>
                  </a:lnTo>
                  <a:lnTo>
                    <a:pt x="84508" y="16192"/>
                  </a:lnTo>
                  <a:lnTo>
                    <a:pt x="84508" y="16192"/>
                  </a:lnTo>
                  <a:lnTo>
                    <a:pt x="84508" y="16192"/>
                  </a:lnTo>
                  <a:lnTo>
                    <a:pt x="84508" y="16168"/>
                  </a:lnTo>
                  <a:lnTo>
                    <a:pt x="84508" y="16168"/>
                  </a:lnTo>
                  <a:lnTo>
                    <a:pt x="84508" y="16168"/>
                  </a:lnTo>
                  <a:lnTo>
                    <a:pt x="84508" y="16168"/>
                  </a:lnTo>
                  <a:lnTo>
                    <a:pt x="84508" y="16168"/>
                  </a:lnTo>
                  <a:lnTo>
                    <a:pt x="84508" y="16168"/>
                  </a:lnTo>
                  <a:lnTo>
                    <a:pt x="84459" y="16143"/>
                  </a:lnTo>
                  <a:lnTo>
                    <a:pt x="84459" y="16143"/>
                  </a:lnTo>
                  <a:lnTo>
                    <a:pt x="84459" y="16143"/>
                  </a:lnTo>
                  <a:lnTo>
                    <a:pt x="84459" y="16143"/>
                  </a:lnTo>
                  <a:lnTo>
                    <a:pt x="84459" y="16143"/>
                  </a:lnTo>
                  <a:lnTo>
                    <a:pt x="84459" y="16143"/>
                  </a:lnTo>
                  <a:lnTo>
                    <a:pt x="84459" y="16093"/>
                  </a:lnTo>
                  <a:lnTo>
                    <a:pt x="84459" y="16093"/>
                  </a:lnTo>
                  <a:lnTo>
                    <a:pt x="84459" y="16093"/>
                  </a:lnTo>
                  <a:lnTo>
                    <a:pt x="84459" y="16093"/>
                  </a:lnTo>
                  <a:lnTo>
                    <a:pt x="84459" y="16093"/>
                  </a:lnTo>
                  <a:lnTo>
                    <a:pt x="84459" y="16093"/>
                  </a:lnTo>
                  <a:lnTo>
                    <a:pt x="84459" y="16093"/>
                  </a:lnTo>
                  <a:lnTo>
                    <a:pt x="84459" y="16093"/>
                  </a:lnTo>
                  <a:lnTo>
                    <a:pt x="84459" y="16093"/>
                  </a:lnTo>
                  <a:lnTo>
                    <a:pt x="84459" y="16093"/>
                  </a:lnTo>
                  <a:lnTo>
                    <a:pt x="84459" y="16093"/>
                  </a:lnTo>
                  <a:lnTo>
                    <a:pt x="84434" y="16093"/>
                  </a:lnTo>
                  <a:lnTo>
                    <a:pt x="84434" y="16093"/>
                  </a:lnTo>
                  <a:lnTo>
                    <a:pt x="84434" y="15278"/>
                  </a:lnTo>
                  <a:lnTo>
                    <a:pt x="84434" y="15278"/>
                  </a:lnTo>
                  <a:lnTo>
                    <a:pt x="82821" y="15278"/>
                  </a:lnTo>
                  <a:lnTo>
                    <a:pt x="82821" y="14190"/>
                  </a:lnTo>
                  <a:lnTo>
                    <a:pt x="82821" y="14190"/>
                  </a:lnTo>
                  <a:lnTo>
                    <a:pt x="82821" y="14190"/>
                  </a:lnTo>
                  <a:lnTo>
                    <a:pt x="82821" y="14215"/>
                  </a:lnTo>
                  <a:lnTo>
                    <a:pt x="82821" y="14215"/>
                  </a:lnTo>
                  <a:lnTo>
                    <a:pt x="82821" y="14215"/>
                  </a:lnTo>
                  <a:lnTo>
                    <a:pt x="82821" y="14215"/>
                  </a:lnTo>
                  <a:lnTo>
                    <a:pt x="82821" y="14215"/>
                  </a:lnTo>
                  <a:lnTo>
                    <a:pt x="82821" y="14215"/>
                  </a:lnTo>
                  <a:lnTo>
                    <a:pt x="82821" y="14215"/>
                  </a:lnTo>
                  <a:lnTo>
                    <a:pt x="82796" y="14215"/>
                  </a:lnTo>
                  <a:lnTo>
                    <a:pt x="82796" y="14215"/>
                  </a:lnTo>
                  <a:lnTo>
                    <a:pt x="82796" y="14215"/>
                  </a:lnTo>
                  <a:lnTo>
                    <a:pt x="82796" y="14215"/>
                  </a:lnTo>
                  <a:lnTo>
                    <a:pt x="82796" y="14215"/>
                  </a:lnTo>
                  <a:lnTo>
                    <a:pt x="82796" y="14215"/>
                  </a:lnTo>
                  <a:lnTo>
                    <a:pt x="82796" y="14215"/>
                  </a:lnTo>
                  <a:lnTo>
                    <a:pt x="82796" y="14215"/>
                  </a:lnTo>
                  <a:lnTo>
                    <a:pt x="82796" y="14264"/>
                  </a:lnTo>
                  <a:lnTo>
                    <a:pt x="82796" y="14264"/>
                  </a:lnTo>
                  <a:lnTo>
                    <a:pt x="82796" y="14264"/>
                  </a:lnTo>
                  <a:lnTo>
                    <a:pt x="82796" y="14264"/>
                  </a:lnTo>
                  <a:lnTo>
                    <a:pt x="82771" y="14264"/>
                  </a:lnTo>
                  <a:lnTo>
                    <a:pt x="82771" y="14264"/>
                  </a:lnTo>
                  <a:lnTo>
                    <a:pt x="82771" y="14289"/>
                  </a:lnTo>
                  <a:lnTo>
                    <a:pt x="82771" y="14289"/>
                  </a:lnTo>
                  <a:lnTo>
                    <a:pt x="82721" y="14289"/>
                  </a:lnTo>
                  <a:lnTo>
                    <a:pt x="82721" y="14313"/>
                  </a:lnTo>
                  <a:lnTo>
                    <a:pt x="82721" y="14313"/>
                  </a:lnTo>
                  <a:lnTo>
                    <a:pt x="82721" y="14313"/>
                  </a:lnTo>
                  <a:lnTo>
                    <a:pt x="82721" y="14313"/>
                  </a:lnTo>
                  <a:lnTo>
                    <a:pt x="82697" y="14338"/>
                  </a:lnTo>
                  <a:lnTo>
                    <a:pt x="82697" y="14338"/>
                  </a:lnTo>
                  <a:lnTo>
                    <a:pt x="82697" y="14338"/>
                  </a:lnTo>
                  <a:lnTo>
                    <a:pt x="82697" y="14338"/>
                  </a:lnTo>
                  <a:lnTo>
                    <a:pt x="82697" y="14388"/>
                  </a:lnTo>
                  <a:lnTo>
                    <a:pt x="82697" y="14388"/>
                  </a:lnTo>
                  <a:lnTo>
                    <a:pt x="82672" y="14388"/>
                  </a:lnTo>
                  <a:lnTo>
                    <a:pt x="82672" y="14388"/>
                  </a:lnTo>
                  <a:lnTo>
                    <a:pt x="82647" y="14412"/>
                  </a:lnTo>
                  <a:lnTo>
                    <a:pt x="82647" y="14412"/>
                  </a:lnTo>
                  <a:lnTo>
                    <a:pt x="82647" y="14412"/>
                  </a:lnTo>
                  <a:lnTo>
                    <a:pt x="82647" y="14437"/>
                  </a:lnTo>
                  <a:lnTo>
                    <a:pt x="82647" y="14437"/>
                  </a:lnTo>
                  <a:lnTo>
                    <a:pt x="82647" y="14437"/>
                  </a:lnTo>
                  <a:lnTo>
                    <a:pt x="82647" y="14437"/>
                  </a:lnTo>
                  <a:lnTo>
                    <a:pt x="82622" y="14462"/>
                  </a:lnTo>
                  <a:lnTo>
                    <a:pt x="82622" y="14462"/>
                  </a:lnTo>
                  <a:lnTo>
                    <a:pt x="82622" y="14462"/>
                  </a:lnTo>
                  <a:lnTo>
                    <a:pt x="82622" y="14462"/>
                  </a:lnTo>
                  <a:lnTo>
                    <a:pt x="82572" y="14487"/>
                  </a:lnTo>
                  <a:lnTo>
                    <a:pt x="82572" y="14487"/>
                  </a:lnTo>
                  <a:lnTo>
                    <a:pt x="82572" y="14487"/>
                  </a:lnTo>
                  <a:lnTo>
                    <a:pt x="82572" y="14487"/>
                  </a:lnTo>
                  <a:lnTo>
                    <a:pt x="82572" y="14536"/>
                  </a:lnTo>
                  <a:lnTo>
                    <a:pt x="82572" y="14536"/>
                  </a:lnTo>
                  <a:lnTo>
                    <a:pt x="82548" y="14561"/>
                  </a:lnTo>
                  <a:lnTo>
                    <a:pt x="82548" y="14561"/>
                  </a:lnTo>
                  <a:lnTo>
                    <a:pt x="82548" y="14561"/>
                  </a:lnTo>
                  <a:lnTo>
                    <a:pt x="82523" y="14585"/>
                  </a:lnTo>
                  <a:lnTo>
                    <a:pt x="82523" y="14585"/>
                  </a:lnTo>
                  <a:lnTo>
                    <a:pt x="82523" y="14585"/>
                  </a:lnTo>
                  <a:lnTo>
                    <a:pt x="82523" y="14585"/>
                  </a:lnTo>
                  <a:lnTo>
                    <a:pt x="82498" y="14610"/>
                  </a:lnTo>
                  <a:lnTo>
                    <a:pt x="82498" y="14610"/>
                  </a:lnTo>
                  <a:lnTo>
                    <a:pt x="82498" y="14635"/>
                  </a:lnTo>
                  <a:lnTo>
                    <a:pt x="82498" y="14635"/>
                  </a:lnTo>
                  <a:lnTo>
                    <a:pt x="82473" y="14635"/>
                  </a:lnTo>
                  <a:lnTo>
                    <a:pt x="82473" y="14684"/>
                  </a:lnTo>
                  <a:lnTo>
                    <a:pt x="82473" y="14684"/>
                  </a:lnTo>
                  <a:lnTo>
                    <a:pt x="82473" y="14684"/>
                  </a:lnTo>
                  <a:lnTo>
                    <a:pt x="82423" y="14709"/>
                  </a:lnTo>
                  <a:lnTo>
                    <a:pt x="82423" y="14709"/>
                  </a:lnTo>
                  <a:lnTo>
                    <a:pt x="82423" y="14734"/>
                  </a:lnTo>
                  <a:lnTo>
                    <a:pt x="82423" y="14734"/>
                  </a:lnTo>
                  <a:lnTo>
                    <a:pt x="82399" y="14758"/>
                  </a:lnTo>
                  <a:lnTo>
                    <a:pt x="82399" y="14783"/>
                  </a:lnTo>
                  <a:lnTo>
                    <a:pt x="82399" y="14783"/>
                  </a:lnTo>
                  <a:lnTo>
                    <a:pt x="82374" y="14833"/>
                  </a:lnTo>
                  <a:lnTo>
                    <a:pt x="82374" y="14833"/>
                  </a:lnTo>
                  <a:lnTo>
                    <a:pt x="82374" y="14833"/>
                  </a:lnTo>
                  <a:lnTo>
                    <a:pt x="82374" y="14833"/>
                  </a:lnTo>
                  <a:lnTo>
                    <a:pt x="82349" y="14882"/>
                  </a:lnTo>
                  <a:lnTo>
                    <a:pt x="82349" y="14882"/>
                  </a:lnTo>
                  <a:lnTo>
                    <a:pt x="82349" y="14907"/>
                  </a:lnTo>
                  <a:lnTo>
                    <a:pt x="82349" y="14907"/>
                  </a:lnTo>
                  <a:lnTo>
                    <a:pt x="82324" y="14907"/>
                  </a:lnTo>
                  <a:lnTo>
                    <a:pt x="82324" y="14932"/>
                  </a:lnTo>
                  <a:lnTo>
                    <a:pt x="82324" y="14932"/>
                  </a:lnTo>
                  <a:lnTo>
                    <a:pt x="82275" y="14981"/>
                  </a:lnTo>
                  <a:lnTo>
                    <a:pt x="82275" y="14981"/>
                  </a:lnTo>
                  <a:lnTo>
                    <a:pt x="82275" y="15006"/>
                  </a:lnTo>
                  <a:lnTo>
                    <a:pt x="82275" y="15006"/>
                  </a:lnTo>
                  <a:lnTo>
                    <a:pt x="82275" y="15030"/>
                  </a:lnTo>
                  <a:lnTo>
                    <a:pt x="82275" y="15030"/>
                  </a:lnTo>
                  <a:lnTo>
                    <a:pt x="82250" y="15055"/>
                  </a:lnTo>
                  <a:lnTo>
                    <a:pt x="82250" y="15055"/>
                  </a:lnTo>
                  <a:lnTo>
                    <a:pt x="82250" y="15055"/>
                  </a:lnTo>
                  <a:lnTo>
                    <a:pt x="82250" y="15055"/>
                  </a:lnTo>
                  <a:lnTo>
                    <a:pt x="82250" y="15080"/>
                  </a:lnTo>
                  <a:lnTo>
                    <a:pt x="82250" y="15080"/>
                  </a:lnTo>
                  <a:lnTo>
                    <a:pt x="82225" y="15179"/>
                  </a:lnTo>
                  <a:lnTo>
                    <a:pt x="82200" y="15179"/>
                  </a:lnTo>
                  <a:lnTo>
                    <a:pt x="82200" y="15179"/>
                  </a:lnTo>
                  <a:lnTo>
                    <a:pt x="82200" y="15203"/>
                  </a:lnTo>
                  <a:lnTo>
                    <a:pt x="82200" y="15203"/>
                  </a:lnTo>
                  <a:lnTo>
                    <a:pt x="82200" y="15228"/>
                  </a:lnTo>
                  <a:lnTo>
                    <a:pt x="82200" y="15228"/>
                  </a:lnTo>
                  <a:lnTo>
                    <a:pt x="82175" y="15278"/>
                  </a:lnTo>
                  <a:lnTo>
                    <a:pt x="82175" y="15278"/>
                  </a:lnTo>
                  <a:lnTo>
                    <a:pt x="82175" y="15302"/>
                  </a:lnTo>
                  <a:lnTo>
                    <a:pt x="82175" y="15302"/>
                  </a:lnTo>
                  <a:lnTo>
                    <a:pt x="82175" y="15327"/>
                  </a:lnTo>
                  <a:lnTo>
                    <a:pt x="82175" y="15327"/>
                  </a:lnTo>
                  <a:lnTo>
                    <a:pt x="82175" y="15327"/>
                  </a:lnTo>
                  <a:lnTo>
                    <a:pt x="82175" y="15327"/>
                  </a:lnTo>
                  <a:lnTo>
                    <a:pt x="82175" y="15352"/>
                  </a:lnTo>
                  <a:lnTo>
                    <a:pt x="82175" y="15352"/>
                  </a:lnTo>
                  <a:lnTo>
                    <a:pt x="82126" y="15377"/>
                  </a:lnTo>
                  <a:lnTo>
                    <a:pt x="82126" y="15377"/>
                  </a:lnTo>
                  <a:lnTo>
                    <a:pt x="82126" y="15426"/>
                  </a:lnTo>
                  <a:lnTo>
                    <a:pt x="82126" y="15426"/>
                  </a:lnTo>
                  <a:lnTo>
                    <a:pt x="82126" y="15451"/>
                  </a:lnTo>
                  <a:lnTo>
                    <a:pt x="82126" y="15451"/>
                  </a:lnTo>
                  <a:lnTo>
                    <a:pt x="82126" y="15451"/>
                  </a:lnTo>
                  <a:lnTo>
                    <a:pt x="82126" y="15451"/>
                  </a:lnTo>
                  <a:lnTo>
                    <a:pt x="82126" y="15525"/>
                  </a:lnTo>
                  <a:lnTo>
                    <a:pt x="82126" y="15525"/>
                  </a:lnTo>
                  <a:lnTo>
                    <a:pt x="82101" y="15772"/>
                  </a:lnTo>
                  <a:lnTo>
                    <a:pt x="82101" y="16019"/>
                  </a:lnTo>
                  <a:lnTo>
                    <a:pt x="82101" y="16019"/>
                  </a:lnTo>
                  <a:lnTo>
                    <a:pt x="82101" y="16143"/>
                  </a:lnTo>
                  <a:lnTo>
                    <a:pt x="82126" y="16217"/>
                  </a:lnTo>
                  <a:lnTo>
                    <a:pt x="82126" y="16217"/>
                  </a:lnTo>
                  <a:lnTo>
                    <a:pt x="82126" y="16242"/>
                  </a:lnTo>
                  <a:lnTo>
                    <a:pt x="82126" y="16242"/>
                  </a:lnTo>
                  <a:lnTo>
                    <a:pt x="82126" y="16291"/>
                  </a:lnTo>
                  <a:lnTo>
                    <a:pt x="82126" y="16291"/>
                  </a:lnTo>
                  <a:lnTo>
                    <a:pt x="82126" y="16291"/>
                  </a:lnTo>
                  <a:lnTo>
                    <a:pt x="82126" y="16291"/>
                  </a:lnTo>
                  <a:lnTo>
                    <a:pt x="82175" y="16316"/>
                  </a:lnTo>
                  <a:lnTo>
                    <a:pt x="82175" y="16316"/>
                  </a:lnTo>
                  <a:lnTo>
                    <a:pt x="82175" y="16316"/>
                  </a:lnTo>
                  <a:lnTo>
                    <a:pt x="82175" y="16316"/>
                  </a:lnTo>
                  <a:lnTo>
                    <a:pt x="82175" y="16341"/>
                  </a:lnTo>
                  <a:lnTo>
                    <a:pt x="82175" y="16341"/>
                  </a:lnTo>
                  <a:lnTo>
                    <a:pt x="82175" y="16341"/>
                  </a:lnTo>
                  <a:lnTo>
                    <a:pt x="82175" y="16341"/>
                  </a:lnTo>
                  <a:lnTo>
                    <a:pt x="82175" y="16341"/>
                  </a:lnTo>
                  <a:lnTo>
                    <a:pt x="82175" y="16341"/>
                  </a:lnTo>
                  <a:lnTo>
                    <a:pt x="82175" y="16365"/>
                  </a:lnTo>
                  <a:lnTo>
                    <a:pt x="82175" y="16365"/>
                  </a:lnTo>
                  <a:lnTo>
                    <a:pt x="82175" y="16365"/>
                  </a:lnTo>
                  <a:lnTo>
                    <a:pt x="82175" y="16390"/>
                  </a:lnTo>
                  <a:lnTo>
                    <a:pt x="82175" y="16390"/>
                  </a:lnTo>
                  <a:lnTo>
                    <a:pt x="82200" y="16390"/>
                  </a:lnTo>
                  <a:lnTo>
                    <a:pt x="82200" y="16440"/>
                  </a:lnTo>
                  <a:lnTo>
                    <a:pt x="82200" y="16440"/>
                  </a:lnTo>
                  <a:lnTo>
                    <a:pt x="82200" y="16464"/>
                  </a:lnTo>
                  <a:lnTo>
                    <a:pt x="82225" y="16464"/>
                  </a:lnTo>
                  <a:lnTo>
                    <a:pt x="82225" y="16464"/>
                  </a:lnTo>
                  <a:lnTo>
                    <a:pt x="82225" y="16489"/>
                  </a:lnTo>
                  <a:lnTo>
                    <a:pt x="82250" y="16489"/>
                  </a:lnTo>
                  <a:lnTo>
                    <a:pt x="82250" y="16489"/>
                  </a:lnTo>
                  <a:lnTo>
                    <a:pt x="82250" y="16514"/>
                  </a:lnTo>
                  <a:lnTo>
                    <a:pt x="82250" y="16514"/>
                  </a:lnTo>
                  <a:lnTo>
                    <a:pt x="82324" y="16588"/>
                  </a:lnTo>
                  <a:lnTo>
                    <a:pt x="82324" y="16588"/>
                  </a:lnTo>
                  <a:lnTo>
                    <a:pt x="82349" y="16588"/>
                  </a:lnTo>
                  <a:lnTo>
                    <a:pt x="82349" y="16613"/>
                  </a:lnTo>
                  <a:lnTo>
                    <a:pt x="82374" y="16637"/>
                  </a:lnTo>
                  <a:lnTo>
                    <a:pt x="82374" y="16637"/>
                  </a:lnTo>
                  <a:lnTo>
                    <a:pt x="82399" y="16662"/>
                  </a:lnTo>
                  <a:lnTo>
                    <a:pt x="82399" y="16662"/>
                  </a:lnTo>
                  <a:lnTo>
                    <a:pt x="82423" y="16662"/>
                  </a:lnTo>
                  <a:lnTo>
                    <a:pt x="82423" y="16662"/>
                  </a:lnTo>
                  <a:lnTo>
                    <a:pt x="82473" y="16687"/>
                  </a:lnTo>
                  <a:lnTo>
                    <a:pt x="82498" y="16761"/>
                  </a:lnTo>
                  <a:lnTo>
                    <a:pt x="82498" y="16761"/>
                  </a:lnTo>
                  <a:lnTo>
                    <a:pt x="82523" y="16786"/>
                  </a:lnTo>
                  <a:lnTo>
                    <a:pt x="82523" y="16786"/>
                  </a:lnTo>
                  <a:lnTo>
                    <a:pt x="82548" y="16810"/>
                  </a:lnTo>
                  <a:lnTo>
                    <a:pt x="82548" y="16810"/>
                  </a:lnTo>
                  <a:lnTo>
                    <a:pt x="82572" y="16810"/>
                  </a:lnTo>
                  <a:lnTo>
                    <a:pt x="82622" y="16835"/>
                  </a:lnTo>
                  <a:lnTo>
                    <a:pt x="82622" y="16835"/>
                  </a:lnTo>
                  <a:lnTo>
                    <a:pt x="82647" y="16885"/>
                  </a:lnTo>
                  <a:lnTo>
                    <a:pt x="82647" y="16885"/>
                  </a:lnTo>
                  <a:lnTo>
                    <a:pt x="82672" y="16909"/>
                  </a:lnTo>
                  <a:lnTo>
                    <a:pt x="82672" y="16909"/>
                  </a:lnTo>
                  <a:lnTo>
                    <a:pt x="82721" y="16959"/>
                  </a:lnTo>
                  <a:lnTo>
                    <a:pt x="82721" y="16959"/>
                  </a:lnTo>
                  <a:lnTo>
                    <a:pt x="82771" y="16983"/>
                  </a:lnTo>
                  <a:lnTo>
                    <a:pt x="82771" y="16983"/>
                  </a:lnTo>
                  <a:lnTo>
                    <a:pt x="82796" y="16983"/>
                  </a:lnTo>
                  <a:lnTo>
                    <a:pt x="82796" y="16983"/>
                  </a:lnTo>
                  <a:lnTo>
                    <a:pt x="82821" y="17033"/>
                  </a:lnTo>
                  <a:lnTo>
                    <a:pt x="82821" y="17033"/>
                  </a:lnTo>
                  <a:lnTo>
                    <a:pt x="82845" y="17058"/>
                  </a:lnTo>
                  <a:lnTo>
                    <a:pt x="82845" y="17058"/>
                  </a:lnTo>
                  <a:lnTo>
                    <a:pt x="82870" y="17082"/>
                  </a:lnTo>
                  <a:lnTo>
                    <a:pt x="82870" y="17082"/>
                  </a:lnTo>
                  <a:lnTo>
                    <a:pt x="82920" y="17107"/>
                  </a:lnTo>
                  <a:lnTo>
                    <a:pt x="82920" y="17107"/>
                  </a:lnTo>
                  <a:lnTo>
                    <a:pt x="82945" y="17132"/>
                  </a:lnTo>
                  <a:lnTo>
                    <a:pt x="82945" y="17132"/>
                  </a:lnTo>
                  <a:lnTo>
                    <a:pt x="82970" y="17181"/>
                  </a:lnTo>
                  <a:lnTo>
                    <a:pt x="82994" y="17181"/>
                  </a:lnTo>
                  <a:lnTo>
                    <a:pt x="82994" y="17181"/>
                  </a:lnTo>
                  <a:lnTo>
                    <a:pt x="83044" y="17206"/>
                  </a:lnTo>
                  <a:lnTo>
                    <a:pt x="83044" y="17206"/>
                  </a:lnTo>
                  <a:lnTo>
                    <a:pt x="83069" y="17231"/>
                  </a:lnTo>
                  <a:lnTo>
                    <a:pt x="83069" y="17231"/>
                  </a:lnTo>
                  <a:lnTo>
                    <a:pt x="83094" y="17255"/>
                  </a:lnTo>
                  <a:lnTo>
                    <a:pt x="83094" y="17255"/>
                  </a:lnTo>
                  <a:lnTo>
                    <a:pt x="83118" y="17280"/>
                  </a:lnTo>
                  <a:lnTo>
                    <a:pt x="83143" y="17280"/>
                  </a:lnTo>
                  <a:lnTo>
                    <a:pt x="83143" y="17280"/>
                  </a:lnTo>
                  <a:lnTo>
                    <a:pt x="83193" y="17330"/>
                  </a:lnTo>
                  <a:lnTo>
                    <a:pt x="83218" y="17354"/>
                  </a:lnTo>
                  <a:lnTo>
                    <a:pt x="83218" y="17354"/>
                  </a:lnTo>
                  <a:lnTo>
                    <a:pt x="83243" y="17379"/>
                  </a:lnTo>
                  <a:lnTo>
                    <a:pt x="83267" y="17379"/>
                  </a:lnTo>
                  <a:lnTo>
                    <a:pt x="83267" y="17379"/>
                  </a:lnTo>
                  <a:lnTo>
                    <a:pt x="83292" y="17404"/>
                  </a:lnTo>
                  <a:lnTo>
                    <a:pt x="83292" y="17404"/>
                  </a:lnTo>
                  <a:lnTo>
                    <a:pt x="83342" y="17453"/>
                  </a:lnTo>
                  <a:lnTo>
                    <a:pt x="83342" y="17453"/>
                  </a:lnTo>
                  <a:lnTo>
                    <a:pt x="83342" y="17453"/>
                  </a:lnTo>
                  <a:lnTo>
                    <a:pt x="83342" y="17453"/>
                  </a:lnTo>
                  <a:lnTo>
                    <a:pt x="83367" y="17478"/>
                  </a:lnTo>
                  <a:lnTo>
                    <a:pt x="83367" y="17478"/>
                  </a:lnTo>
                  <a:lnTo>
                    <a:pt x="83391" y="17478"/>
                  </a:lnTo>
                  <a:lnTo>
                    <a:pt x="83391" y="17478"/>
                  </a:lnTo>
                  <a:lnTo>
                    <a:pt x="83416" y="17503"/>
                  </a:lnTo>
                  <a:lnTo>
                    <a:pt x="83491" y="17552"/>
                  </a:lnTo>
                  <a:lnTo>
                    <a:pt x="83491" y="17552"/>
                  </a:lnTo>
                  <a:lnTo>
                    <a:pt x="83516" y="17552"/>
                  </a:lnTo>
                  <a:lnTo>
                    <a:pt x="83516" y="17552"/>
                  </a:lnTo>
                  <a:lnTo>
                    <a:pt x="83540" y="17601"/>
                  </a:lnTo>
                  <a:lnTo>
                    <a:pt x="83540" y="19307"/>
                  </a:lnTo>
                  <a:lnTo>
                    <a:pt x="85203" y="19307"/>
                  </a:lnTo>
                  <a:lnTo>
                    <a:pt x="88380" y="19307"/>
                  </a:lnTo>
                  <a:lnTo>
                    <a:pt x="88380" y="19307"/>
                  </a:lnTo>
                  <a:lnTo>
                    <a:pt x="91731" y="19307"/>
                  </a:lnTo>
                  <a:lnTo>
                    <a:pt x="96173" y="19307"/>
                  </a:lnTo>
                  <a:lnTo>
                    <a:pt x="96967" y="18516"/>
                  </a:lnTo>
                  <a:lnTo>
                    <a:pt x="95528" y="17972"/>
                  </a:lnTo>
                  <a:lnTo>
                    <a:pt x="95503" y="17972"/>
                  </a:lnTo>
                  <a:lnTo>
                    <a:pt x="92177" y="17972"/>
                  </a:lnTo>
                  <a:lnTo>
                    <a:pt x="89745" y="17972"/>
                  </a:lnTo>
                  <a:lnTo>
                    <a:pt x="89720" y="17972"/>
                  </a:lnTo>
                  <a:lnTo>
                    <a:pt x="89720" y="17972"/>
                  </a:lnTo>
                  <a:lnTo>
                    <a:pt x="89720" y="17972"/>
                  </a:lnTo>
                  <a:lnTo>
                    <a:pt x="89695" y="17972"/>
                  </a:lnTo>
                  <a:lnTo>
                    <a:pt x="89671" y="17972"/>
                  </a:lnTo>
                  <a:lnTo>
                    <a:pt x="89671" y="17972"/>
                  </a:lnTo>
                  <a:lnTo>
                    <a:pt x="89596" y="17972"/>
                  </a:lnTo>
                  <a:lnTo>
                    <a:pt x="89571" y="17972"/>
                  </a:lnTo>
                  <a:lnTo>
                    <a:pt x="89571" y="17972"/>
                  </a:lnTo>
                  <a:lnTo>
                    <a:pt x="89547" y="17972"/>
                  </a:lnTo>
                  <a:lnTo>
                    <a:pt x="89547" y="17972"/>
                  </a:lnTo>
                  <a:lnTo>
                    <a:pt x="89447" y="17972"/>
                  </a:lnTo>
                  <a:lnTo>
                    <a:pt x="89447" y="17972"/>
                  </a:lnTo>
                  <a:lnTo>
                    <a:pt x="89422" y="17972"/>
                  </a:lnTo>
                  <a:lnTo>
                    <a:pt x="89348" y="17948"/>
                  </a:lnTo>
                  <a:lnTo>
                    <a:pt x="89348" y="17948"/>
                  </a:lnTo>
                  <a:lnTo>
                    <a:pt x="89224" y="17948"/>
                  </a:lnTo>
                  <a:lnTo>
                    <a:pt x="89224" y="17948"/>
                  </a:lnTo>
                  <a:lnTo>
                    <a:pt x="89149" y="17948"/>
                  </a:lnTo>
                  <a:lnTo>
                    <a:pt x="89125" y="17948"/>
                  </a:lnTo>
                  <a:lnTo>
                    <a:pt x="89125" y="17948"/>
                  </a:lnTo>
                  <a:lnTo>
                    <a:pt x="89001" y="17923"/>
                  </a:lnTo>
                  <a:lnTo>
                    <a:pt x="89001" y="17923"/>
                  </a:lnTo>
                  <a:lnTo>
                    <a:pt x="88976" y="17923"/>
                  </a:lnTo>
                  <a:lnTo>
                    <a:pt x="88976" y="17923"/>
                  </a:lnTo>
                  <a:lnTo>
                    <a:pt x="88926" y="17923"/>
                  </a:lnTo>
                  <a:lnTo>
                    <a:pt x="88926" y="17923"/>
                  </a:lnTo>
                  <a:lnTo>
                    <a:pt x="88777" y="17923"/>
                  </a:lnTo>
                  <a:lnTo>
                    <a:pt x="88777" y="17923"/>
                  </a:lnTo>
                  <a:lnTo>
                    <a:pt x="88653" y="17898"/>
                  </a:lnTo>
                  <a:lnTo>
                    <a:pt x="88653" y="17898"/>
                  </a:lnTo>
                  <a:lnTo>
                    <a:pt x="88628" y="17898"/>
                  </a:lnTo>
                  <a:lnTo>
                    <a:pt x="88628" y="17898"/>
                  </a:lnTo>
                  <a:lnTo>
                    <a:pt x="88430" y="17898"/>
                  </a:lnTo>
                  <a:lnTo>
                    <a:pt x="88405" y="17849"/>
                  </a:lnTo>
                  <a:lnTo>
                    <a:pt x="88355" y="17849"/>
                  </a:lnTo>
                  <a:lnTo>
                    <a:pt x="88355" y="17849"/>
                  </a:lnTo>
                  <a:lnTo>
                    <a:pt x="88281" y="17849"/>
                  </a:lnTo>
                  <a:lnTo>
                    <a:pt x="88231" y="17849"/>
                  </a:lnTo>
                  <a:lnTo>
                    <a:pt x="88206" y="17849"/>
                  </a:lnTo>
                  <a:lnTo>
                    <a:pt x="88206" y="17849"/>
                  </a:lnTo>
                  <a:lnTo>
                    <a:pt x="88132" y="17824"/>
                  </a:lnTo>
                  <a:lnTo>
                    <a:pt x="88082" y="17824"/>
                  </a:lnTo>
                  <a:lnTo>
                    <a:pt x="88057" y="17824"/>
                  </a:lnTo>
                  <a:lnTo>
                    <a:pt x="88057" y="17824"/>
                  </a:lnTo>
                  <a:lnTo>
                    <a:pt x="87983" y="17824"/>
                  </a:lnTo>
                  <a:lnTo>
                    <a:pt x="87958" y="17824"/>
                  </a:lnTo>
                  <a:lnTo>
                    <a:pt x="87908" y="17824"/>
                  </a:lnTo>
                  <a:lnTo>
                    <a:pt x="87884" y="17799"/>
                  </a:lnTo>
                  <a:lnTo>
                    <a:pt x="87809" y="17799"/>
                  </a:lnTo>
                  <a:lnTo>
                    <a:pt x="87809" y="17799"/>
                  </a:lnTo>
                  <a:lnTo>
                    <a:pt x="87784" y="17799"/>
                  </a:lnTo>
                  <a:lnTo>
                    <a:pt x="87735" y="17799"/>
                  </a:lnTo>
                  <a:lnTo>
                    <a:pt x="87685" y="17799"/>
                  </a:lnTo>
                  <a:lnTo>
                    <a:pt x="87660" y="17799"/>
                  </a:lnTo>
                  <a:lnTo>
                    <a:pt x="87660" y="17799"/>
                  </a:lnTo>
                  <a:lnTo>
                    <a:pt x="87611" y="17799"/>
                  </a:lnTo>
                  <a:lnTo>
                    <a:pt x="87586" y="17775"/>
                  </a:lnTo>
                  <a:lnTo>
                    <a:pt x="87536" y="17775"/>
                  </a:lnTo>
                  <a:lnTo>
                    <a:pt x="87511" y="17775"/>
                  </a:lnTo>
                  <a:lnTo>
                    <a:pt x="87487" y="17775"/>
                  </a:lnTo>
                  <a:lnTo>
                    <a:pt x="87462" y="17775"/>
                  </a:lnTo>
                  <a:lnTo>
                    <a:pt x="87462" y="17775"/>
                  </a:lnTo>
                  <a:lnTo>
                    <a:pt x="87462" y="17775"/>
                  </a:lnTo>
                  <a:lnTo>
                    <a:pt x="87437" y="17775"/>
                  </a:lnTo>
                  <a:lnTo>
                    <a:pt x="87387" y="17775"/>
                  </a:lnTo>
                  <a:lnTo>
                    <a:pt x="87387" y="17775"/>
                  </a:lnTo>
                  <a:lnTo>
                    <a:pt x="87362" y="17775"/>
                  </a:lnTo>
                  <a:lnTo>
                    <a:pt x="87362" y="17775"/>
                  </a:lnTo>
                  <a:lnTo>
                    <a:pt x="87338" y="17775"/>
                  </a:lnTo>
                  <a:lnTo>
                    <a:pt x="87338" y="17775"/>
                  </a:lnTo>
                  <a:lnTo>
                    <a:pt x="87338" y="17775"/>
                  </a:lnTo>
                  <a:lnTo>
                    <a:pt x="87338" y="17775"/>
                  </a:lnTo>
                  <a:lnTo>
                    <a:pt x="87338" y="17231"/>
                  </a:lnTo>
                  <a:lnTo>
                    <a:pt x="86816" y="16316"/>
                  </a:lnTo>
                  <a:lnTo>
                    <a:pt x="87015" y="16341"/>
                  </a:lnTo>
                  <a:lnTo>
                    <a:pt x="87214" y="16316"/>
                  </a:lnTo>
                  <a:lnTo>
                    <a:pt x="87437" y="16291"/>
                  </a:lnTo>
                  <a:lnTo>
                    <a:pt x="87685" y="16242"/>
                  </a:lnTo>
                  <a:lnTo>
                    <a:pt x="88107" y="16143"/>
                  </a:lnTo>
                  <a:lnTo>
                    <a:pt x="88380" y="16093"/>
                  </a:lnTo>
                  <a:lnTo>
                    <a:pt x="89075" y="16093"/>
                  </a:lnTo>
                  <a:lnTo>
                    <a:pt x="90366" y="16093"/>
                  </a:lnTo>
                  <a:lnTo>
                    <a:pt x="91607" y="16093"/>
                  </a:lnTo>
                  <a:lnTo>
                    <a:pt x="92177" y="16093"/>
                  </a:lnTo>
                  <a:lnTo>
                    <a:pt x="92748" y="16143"/>
                  </a:lnTo>
                  <a:lnTo>
                    <a:pt x="93989" y="16217"/>
                  </a:lnTo>
                  <a:lnTo>
                    <a:pt x="95354" y="16341"/>
                  </a:lnTo>
                  <a:lnTo>
                    <a:pt x="96148" y="16390"/>
                  </a:lnTo>
                  <a:lnTo>
                    <a:pt x="96124" y="16341"/>
                  </a:lnTo>
                  <a:lnTo>
                    <a:pt x="96074" y="16242"/>
                  </a:lnTo>
                  <a:lnTo>
                    <a:pt x="96000" y="16143"/>
                  </a:lnTo>
                  <a:lnTo>
                    <a:pt x="95975" y="15995"/>
                  </a:lnTo>
                  <a:lnTo>
                    <a:pt x="95925" y="15624"/>
                  </a:lnTo>
                  <a:lnTo>
                    <a:pt x="95851" y="15228"/>
                  </a:lnTo>
                  <a:lnTo>
                    <a:pt x="95776" y="14536"/>
                  </a:lnTo>
                  <a:lnTo>
                    <a:pt x="95726" y="14190"/>
                  </a:lnTo>
                  <a:lnTo>
                    <a:pt x="96471" y="11841"/>
                  </a:lnTo>
                  <a:lnTo>
                    <a:pt x="100864" y="11841"/>
                  </a:lnTo>
                  <a:lnTo>
                    <a:pt x="100814" y="8034"/>
                  </a:lnTo>
                  <a:lnTo>
                    <a:pt x="102254" y="8034"/>
                  </a:lnTo>
                  <a:lnTo>
                    <a:pt x="105604" y="8034"/>
                  </a:lnTo>
                  <a:lnTo>
                    <a:pt x="105803" y="7342"/>
                  </a:lnTo>
                  <a:lnTo>
                    <a:pt x="107044" y="7342"/>
                  </a:lnTo>
                  <a:lnTo>
                    <a:pt x="107094" y="6131"/>
                  </a:lnTo>
                  <a:lnTo>
                    <a:pt x="108756" y="6081"/>
                  </a:lnTo>
                  <a:lnTo>
                    <a:pt x="109302" y="6279"/>
                  </a:lnTo>
                  <a:lnTo>
                    <a:pt x="111338" y="4944"/>
                  </a:lnTo>
                  <a:lnTo>
                    <a:pt x="113298" y="3559"/>
                  </a:lnTo>
                  <a:lnTo>
                    <a:pt x="113497" y="3535"/>
                  </a:lnTo>
                  <a:lnTo>
                    <a:pt x="113894" y="3461"/>
                  </a:lnTo>
                  <a:lnTo>
                    <a:pt x="114390" y="3386"/>
                  </a:lnTo>
                  <a:lnTo>
                    <a:pt x="114837" y="3362"/>
                  </a:lnTo>
                  <a:lnTo>
                    <a:pt x="114887" y="3337"/>
                  </a:lnTo>
                  <a:lnTo>
                    <a:pt x="114986" y="3312"/>
                  </a:lnTo>
                  <a:lnTo>
                    <a:pt x="115036" y="3263"/>
                  </a:lnTo>
                  <a:lnTo>
                    <a:pt x="115110" y="3213"/>
                  </a:lnTo>
                  <a:lnTo>
                    <a:pt x="115185" y="3090"/>
                  </a:lnTo>
                  <a:lnTo>
                    <a:pt x="115259" y="2941"/>
                  </a:lnTo>
                  <a:lnTo>
                    <a:pt x="115334" y="2645"/>
                  </a:lnTo>
                  <a:lnTo>
                    <a:pt x="115334" y="2521"/>
                  </a:lnTo>
                  <a:lnTo>
                    <a:pt x="114291" y="1606"/>
                  </a:lnTo>
                  <a:lnTo>
                    <a:pt x="114291" y="1458"/>
                  </a:lnTo>
                  <a:lnTo>
                    <a:pt x="114316" y="1137"/>
                  </a:lnTo>
                  <a:lnTo>
                    <a:pt x="114316" y="741"/>
                  </a:lnTo>
                  <a:lnTo>
                    <a:pt x="114291" y="469"/>
                  </a:lnTo>
                  <a:lnTo>
                    <a:pt x="114241" y="395"/>
                  </a:lnTo>
                  <a:lnTo>
                    <a:pt x="114093" y="321"/>
                  </a:lnTo>
                  <a:lnTo>
                    <a:pt x="113894" y="247"/>
                  </a:lnTo>
                  <a:lnTo>
                    <a:pt x="113695" y="173"/>
                  </a:lnTo>
                  <a:lnTo>
                    <a:pt x="113348" y="98"/>
                  </a:lnTo>
                  <a:lnTo>
                    <a:pt x="113149" y="24"/>
                  </a:lnTo>
                  <a:lnTo>
                    <a:pt x="113001" y="24"/>
                  </a:lnTo>
                  <a:lnTo>
                    <a:pt x="112628" y="0"/>
                  </a:lnTo>
                  <a:lnTo>
                    <a:pt x="112107" y="0"/>
                  </a:lnTo>
                  <a:lnTo>
                    <a:pt x="111511" y="0"/>
                  </a:lnTo>
                  <a:lnTo>
                    <a:pt x="111114" y="0"/>
                  </a:lnTo>
                  <a:lnTo>
                    <a:pt x="110767" y="0"/>
                  </a:lnTo>
                  <a:lnTo>
                    <a:pt x="110494" y="49"/>
                  </a:lnTo>
                  <a:lnTo>
                    <a:pt x="110345" y="123"/>
                  </a:lnTo>
                  <a:lnTo>
                    <a:pt x="110345" y="123"/>
                  </a:lnTo>
                  <a:close/>
                  <a:moveTo>
                    <a:pt x="96173" y="16390"/>
                  </a:moveTo>
                  <a:lnTo>
                    <a:pt x="96148" y="16390"/>
                  </a:lnTo>
                  <a:lnTo>
                    <a:pt x="96173" y="16390"/>
                  </a:lnTo>
                  <a:close/>
                  <a:moveTo>
                    <a:pt x="79544" y="13399"/>
                  </a:moveTo>
                  <a:lnTo>
                    <a:pt x="79445" y="13423"/>
                  </a:lnTo>
                  <a:lnTo>
                    <a:pt x="79247" y="13547"/>
                  </a:lnTo>
                  <a:lnTo>
                    <a:pt x="79123" y="13597"/>
                  </a:lnTo>
                  <a:lnTo>
                    <a:pt x="79023" y="13695"/>
                  </a:lnTo>
                  <a:lnTo>
                    <a:pt x="78974" y="13819"/>
                  </a:lnTo>
                  <a:lnTo>
                    <a:pt x="78974" y="13893"/>
                  </a:lnTo>
                  <a:lnTo>
                    <a:pt x="78899" y="14215"/>
                  </a:lnTo>
                  <a:lnTo>
                    <a:pt x="78825" y="14684"/>
                  </a:lnTo>
                  <a:lnTo>
                    <a:pt x="78775" y="14882"/>
                  </a:lnTo>
                  <a:lnTo>
                    <a:pt x="78775" y="15055"/>
                  </a:lnTo>
                  <a:lnTo>
                    <a:pt x="78825" y="15154"/>
                  </a:lnTo>
                  <a:lnTo>
                    <a:pt x="78850" y="15203"/>
                  </a:lnTo>
                  <a:lnTo>
                    <a:pt x="78899" y="15228"/>
                  </a:lnTo>
                  <a:lnTo>
                    <a:pt x="78974" y="15278"/>
                  </a:lnTo>
                  <a:lnTo>
                    <a:pt x="79123" y="15327"/>
                  </a:lnTo>
                  <a:lnTo>
                    <a:pt x="79247" y="15426"/>
                  </a:lnTo>
                  <a:lnTo>
                    <a:pt x="79321" y="15574"/>
                  </a:lnTo>
                  <a:lnTo>
                    <a:pt x="79420" y="15723"/>
                  </a:lnTo>
                  <a:lnTo>
                    <a:pt x="79495" y="15995"/>
                  </a:lnTo>
                  <a:lnTo>
                    <a:pt x="79544" y="16093"/>
                  </a:lnTo>
                  <a:lnTo>
                    <a:pt x="80512" y="15723"/>
                  </a:lnTo>
                  <a:lnTo>
                    <a:pt x="80512" y="14882"/>
                  </a:lnTo>
                  <a:lnTo>
                    <a:pt x="80512" y="13399"/>
                  </a:lnTo>
                  <a:lnTo>
                    <a:pt x="79544" y="13399"/>
                  </a:lnTo>
                  <a:close/>
                  <a:moveTo>
                    <a:pt x="74457" y="20469"/>
                  </a:moveTo>
                  <a:lnTo>
                    <a:pt x="74010" y="21458"/>
                  </a:lnTo>
                  <a:lnTo>
                    <a:pt x="73712" y="21755"/>
                  </a:lnTo>
                  <a:lnTo>
                    <a:pt x="73489" y="21631"/>
                  </a:lnTo>
                  <a:lnTo>
                    <a:pt x="73017" y="21483"/>
                  </a:lnTo>
                  <a:lnTo>
                    <a:pt x="72893" y="21458"/>
                  </a:lnTo>
                  <a:lnTo>
                    <a:pt x="72769" y="21433"/>
                  </a:lnTo>
                  <a:lnTo>
                    <a:pt x="72670" y="21433"/>
                  </a:lnTo>
                  <a:lnTo>
                    <a:pt x="72570" y="21458"/>
                  </a:lnTo>
                  <a:lnTo>
                    <a:pt x="72471" y="21508"/>
                  </a:lnTo>
                  <a:lnTo>
                    <a:pt x="72421" y="21582"/>
                  </a:lnTo>
                  <a:lnTo>
                    <a:pt x="72397" y="21705"/>
                  </a:lnTo>
                  <a:lnTo>
                    <a:pt x="72372" y="21829"/>
                  </a:lnTo>
                  <a:lnTo>
                    <a:pt x="72397" y="21977"/>
                  </a:lnTo>
                  <a:lnTo>
                    <a:pt x="72421" y="22126"/>
                  </a:lnTo>
                  <a:lnTo>
                    <a:pt x="72471" y="22224"/>
                  </a:lnTo>
                  <a:lnTo>
                    <a:pt x="72546" y="22348"/>
                  </a:lnTo>
                  <a:lnTo>
                    <a:pt x="72694" y="22521"/>
                  </a:lnTo>
                  <a:lnTo>
                    <a:pt x="72868" y="22669"/>
                  </a:lnTo>
                  <a:lnTo>
                    <a:pt x="73166" y="22818"/>
                  </a:lnTo>
                  <a:lnTo>
                    <a:pt x="73315" y="22892"/>
                  </a:lnTo>
                  <a:lnTo>
                    <a:pt x="74754" y="22892"/>
                  </a:lnTo>
                  <a:lnTo>
                    <a:pt x="75102" y="23436"/>
                  </a:lnTo>
                  <a:lnTo>
                    <a:pt x="75102" y="24029"/>
                  </a:lnTo>
                  <a:lnTo>
                    <a:pt x="75201" y="25290"/>
                  </a:lnTo>
                  <a:lnTo>
                    <a:pt x="76864" y="25290"/>
                  </a:lnTo>
                  <a:lnTo>
                    <a:pt x="76938" y="25290"/>
                  </a:lnTo>
                  <a:lnTo>
                    <a:pt x="77013" y="25241"/>
                  </a:lnTo>
                  <a:lnTo>
                    <a:pt x="77087" y="25191"/>
                  </a:lnTo>
                  <a:lnTo>
                    <a:pt x="77137" y="25092"/>
                  </a:lnTo>
                  <a:lnTo>
                    <a:pt x="77236" y="24894"/>
                  </a:lnTo>
                  <a:lnTo>
                    <a:pt x="77311" y="24647"/>
                  </a:lnTo>
                  <a:lnTo>
                    <a:pt x="77435" y="24227"/>
                  </a:lnTo>
                  <a:lnTo>
                    <a:pt x="77485" y="24029"/>
                  </a:lnTo>
                  <a:lnTo>
                    <a:pt x="77485" y="23930"/>
                  </a:lnTo>
                  <a:lnTo>
                    <a:pt x="77485" y="23733"/>
                  </a:lnTo>
                  <a:lnTo>
                    <a:pt x="77509" y="23609"/>
                  </a:lnTo>
                  <a:lnTo>
                    <a:pt x="77584" y="23510"/>
                  </a:lnTo>
                  <a:lnTo>
                    <a:pt x="77683" y="23461"/>
                  </a:lnTo>
                  <a:lnTo>
                    <a:pt x="77857" y="23436"/>
                  </a:lnTo>
                  <a:lnTo>
                    <a:pt x="78080" y="23461"/>
                  </a:lnTo>
                  <a:lnTo>
                    <a:pt x="78304" y="23510"/>
                  </a:lnTo>
                  <a:lnTo>
                    <a:pt x="78552" y="23609"/>
                  </a:lnTo>
                  <a:lnTo>
                    <a:pt x="78750" y="23683"/>
                  </a:lnTo>
                  <a:lnTo>
                    <a:pt x="78874" y="23757"/>
                  </a:lnTo>
                  <a:lnTo>
                    <a:pt x="78974" y="23733"/>
                  </a:lnTo>
                  <a:lnTo>
                    <a:pt x="78949" y="23634"/>
                  </a:lnTo>
                  <a:lnTo>
                    <a:pt x="78750" y="23436"/>
                  </a:lnTo>
                  <a:lnTo>
                    <a:pt x="78552" y="23164"/>
                  </a:lnTo>
                  <a:lnTo>
                    <a:pt x="78304" y="22917"/>
                  </a:lnTo>
                  <a:lnTo>
                    <a:pt x="78080" y="22719"/>
                  </a:lnTo>
                  <a:lnTo>
                    <a:pt x="77857" y="22571"/>
                  </a:lnTo>
                  <a:lnTo>
                    <a:pt x="77534" y="22348"/>
                  </a:lnTo>
                  <a:lnTo>
                    <a:pt x="77410" y="22299"/>
                  </a:lnTo>
                  <a:lnTo>
                    <a:pt x="76343" y="22299"/>
                  </a:lnTo>
                  <a:lnTo>
                    <a:pt x="76194" y="21310"/>
                  </a:lnTo>
                  <a:lnTo>
                    <a:pt x="75201" y="20469"/>
                  </a:lnTo>
                  <a:lnTo>
                    <a:pt x="74457" y="20469"/>
                  </a:lnTo>
                  <a:close/>
                  <a:moveTo>
                    <a:pt x="74283" y="15278"/>
                  </a:moveTo>
                  <a:lnTo>
                    <a:pt x="74010" y="15302"/>
                  </a:lnTo>
                  <a:lnTo>
                    <a:pt x="73836" y="15327"/>
                  </a:lnTo>
                  <a:lnTo>
                    <a:pt x="73638" y="15426"/>
                  </a:lnTo>
                  <a:lnTo>
                    <a:pt x="73538" y="15475"/>
                  </a:lnTo>
                  <a:lnTo>
                    <a:pt x="73389" y="15624"/>
                  </a:lnTo>
                  <a:lnTo>
                    <a:pt x="73315" y="15723"/>
                  </a:lnTo>
                  <a:lnTo>
                    <a:pt x="73315" y="16835"/>
                  </a:lnTo>
                  <a:lnTo>
                    <a:pt x="73315" y="16909"/>
                  </a:lnTo>
                  <a:lnTo>
                    <a:pt x="73389" y="16959"/>
                  </a:lnTo>
                  <a:lnTo>
                    <a:pt x="73414" y="16983"/>
                  </a:lnTo>
                  <a:lnTo>
                    <a:pt x="73489" y="17058"/>
                  </a:lnTo>
                  <a:lnTo>
                    <a:pt x="73638" y="17107"/>
                  </a:lnTo>
                  <a:lnTo>
                    <a:pt x="73861" y="17206"/>
                  </a:lnTo>
                  <a:lnTo>
                    <a:pt x="74208" y="17255"/>
                  </a:lnTo>
                  <a:lnTo>
                    <a:pt x="74357" y="17280"/>
                  </a:lnTo>
                  <a:lnTo>
                    <a:pt x="75201" y="17280"/>
                  </a:lnTo>
                  <a:lnTo>
                    <a:pt x="75201" y="18220"/>
                  </a:lnTo>
                  <a:lnTo>
                    <a:pt x="75822" y="18516"/>
                  </a:lnTo>
                  <a:lnTo>
                    <a:pt x="76864" y="18220"/>
                  </a:lnTo>
                  <a:lnTo>
                    <a:pt x="76715" y="17453"/>
                  </a:lnTo>
                  <a:lnTo>
                    <a:pt x="76690" y="17206"/>
                  </a:lnTo>
                  <a:lnTo>
                    <a:pt x="76665" y="16959"/>
                  </a:lnTo>
                  <a:lnTo>
                    <a:pt x="76665" y="16761"/>
                  </a:lnTo>
                  <a:lnTo>
                    <a:pt x="76665" y="16613"/>
                  </a:lnTo>
                  <a:lnTo>
                    <a:pt x="76690" y="16390"/>
                  </a:lnTo>
                  <a:lnTo>
                    <a:pt x="76715" y="16316"/>
                  </a:lnTo>
                  <a:lnTo>
                    <a:pt x="75896" y="16316"/>
                  </a:lnTo>
                  <a:lnTo>
                    <a:pt x="75896" y="15278"/>
                  </a:lnTo>
                  <a:lnTo>
                    <a:pt x="74283" y="15278"/>
                  </a:lnTo>
                  <a:close/>
                  <a:moveTo>
                    <a:pt x="69518" y="8034"/>
                  </a:moveTo>
                  <a:lnTo>
                    <a:pt x="69518" y="10160"/>
                  </a:lnTo>
                  <a:lnTo>
                    <a:pt x="70064" y="10803"/>
                  </a:lnTo>
                  <a:lnTo>
                    <a:pt x="70213" y="10803"/>
                  </a:lnTo>
                  <a:lnTo>
                    <a:pt x="70610" y="10778"/>
                  </a:lnTo>
                  <a:lnTo>
                    <a:pt x="71081" y="10778"/>
                  </a:lnTo>
                  <a:lnTo>
                    <a:pt x="71503" y="10803"/>
                  </a:lnTo>
                  <a:lnTo>
                    <a:pt x="71652" y="10828"/>
                  </a:lnTo>
                  <a:lnTo>
                    <a:pt x="71751" y="10902"/>
                  </a:lnTo>
                  <a:lnTo>
                    <a:pt x="71851" y="10951"/>
                  </a:lnTo>
                  <a:lnTo>
                    <a:pt x="71950" y="11001"/>
                  </a:lnTo>
                  <a:lnTo>
                    <a:pt x="72148" y="11223"/>
                  </a:lnTo>
                  <a:lnTo>
                    <a:pt x="72421" y="11495"/>
                  </a:lnTo>
                  <a:lnTo>
                    <a:pt x="72868" y="11940"/>
                  </a:lnTo>
                  <a:lnTo>
                    <a:pt x="72967" y="11866"/>
                  </a:lnTo>
                  <a:lnTo>
                    <a:pt x="73191" y="11718"/>
                  </a:lnTo>
                  <a:lnTo>
                    <a:pt x="73340" y="11718"/>
                  </a:lnTo>
                  <a:lnTo>
                    <a:pt x="73489" y="11767"/>
                  </a:lnTo>
                  <a:lnTo>
                    <a:pt x="73588" y="11817"/>
                  </a:lnTo>
                  <a:lnTo>
                    <a:pt x="73687" y="11866"/>
                  </a:lnTo>
                  <a:lnTo>
                    <a:pt x="73762" y="11965"/>
                  </a:lnTo>
                  <a:lnTo>
                    <a:pt x="73861" y="12088"/>
                  </a:lnTo>
                  <a:lnTo>
                    <a:pt x="73985" y="12360"/>
                  </a:lnTo>
                  <a:lnTo>
                    <a:pt x="74035" y="12558"/>
                  </a:lnTo>
                  <a:lnTo>
                    <a:pt x="74059" y="12682"/>
                  </a:lnTo>
                  <a:lnTo>
                    <a:pt x="74035" y="12805"/>
                  </a:lnTo>
                  <a:lnTo>
                    <a:pt x="74035" y="12855"/>
                  </a:lnTo>
                  <a:lnTo>
                    <a:pt x="74059" y="12855"/>
                  </a:lnTo>
                  <a:lnTo>
                    <a:pt x="74159" y="12880"/>
                  </a:lnTo>
                  <a:lnTo>
                    <a:pt x="74308" y="12855"/>
                  </a:lnTo>
                  <a:lnTo>
                    <a:pt x="74481" y="12805"/>
                  </a:lnTo>
                  <a:lnTo>
                    <a:pt x="74630" y="12731"/>
                  </a:lnTo>
                  <a:lnTo>
                    <a:pt x="74730" y="12657"/>
                  </a:lnTo>
                  <a:lnTo>
                    <a:pt x="74804" y="12533"/>
                  </a:lnTo>
                  <a:lnTo>
                    <a:pt x="74854" y="12385"/>
                  </a:lnTo>
                  <a:lnTo>
                    <a:pt x="74903" y="12237"/>
                  </a:lnTo>
                  <a:lnTo>
                    <a:pt x="74903" y="12014"/>
                  </a:lnTo>
                  <a:lnTo>
                    <a:pt x="74903" y="11841"/>
                  </a:lnTo>
                  <a:lnTo>
                    <a:pt x="74903" y="9913"/>
                  </a:lnTo>
                  <a:lnTo>
                    <a:pt x="75003" y="9814"/>
                  </a:lnTo>
                  <a:lnTo>
                    <a:pt x="75176" y="9641"/>
                  </a:lnTo>
                  <a:lnTo>
                    <a:pt x="75201" y="9517"/>
                  </a:lnTo>
                  <a:lnTo>
                    <a:pt x="75201" y="9394"/>
                  </a:lnTo>
                  <a:lnTo>
                    <a:pt x="75176" y="9344"/>
                  </a:lnTo>
                  <a:lnTo>
                    <a:pt x="75102" y="9320"/>
                  </a:lnTo>
                  <a:lnTo>
                    <a:pt x="75027" y="9245"/>
                  </a:lnTo>
                  <a:lnTo>
                    <a:pt x="74903" y="9221"/>
                  </a:lnTo>
                  <a:lnTo>
                    <a:pt x="74184" y="9147"/>
                  </a:lnTo>
                  <a:lnTo>
                    <a:pt x="73240" y="9097"/>
                  </a:lnTo>
                  <a:lnTo>
                    <a:pt x="72397" y="9072"/>
                  </a:lnTo>
                  <a:lnTo>
                    <a:pt x="72024" y="9072"/>
                  </a:lnTo>
                  <a:lnTo>
                    <a:pt x="70510" y="8924"/>
                  </a:lnTo>
                  <a:lnTo>
                    <a:pt x="70510" y="8034"/>
                  </a:lnTo>
                  <a:lnTo>
                    <a:pt x="69518" y="8034"/>
                  </a:lnTo>
                  <a:close/>
                  <a:moveTo>
                    <a:pt x="62494" y="10803"/>
                  </a:moveTo>
                  <a:lnTo>
                    <a:pt x="62494" y="12088"/>
                  </a:lnTo>
                  <a:lnTo>
                    <a:pt x="62370" y="12212"/>
                  </a:lnTo>
                  <a:lnTo>
                    <a:pt x="62221" y="12459"/>
                  </a:lnTo>
                  <a:lnTo>
                    <a:pt x="62196" y="12608"/>
                  </a:lnTo>
                  <a:lnTo>
                    <a:pt x="62196" y="12731"/>
                  </a:lnTo>
                  <a:lnTo>
                    <a:pt x="62221" y="12805"/>
                  </a:lnTo>
                  <a:lnTo>
                    <a:pt x="62295" y="12830"/>
                  </a:lnTo>
                  <a:lnTo>
                    <a:pt x="62370" y="12855"/>
                  </a:lnTo>
                  <a:lnTo>
                    <a:pt x="62494" y="12855"/>
                  </a:lnTo>
                  <a:lnTo>
                    <a:pt x="63164" y="12855"/>
                  </a:lnTo>
                  <a:lnTo>
                    <a:pt x="62941" y="12088"/>
                  </a:lnTo>
                  <a:lnTo>
                    <a:pt x="63536" y="12088"/>
                  </a:lnTo>
                  <a:lnTo>
                    <a:pt x="64380" y="11792"/>
                  </a:lnTo>
                  <a:lnTo>
                    <a:pt x="64380" y="10803"/>
                  </a:lnTo>
                  <a:lnTo>
                    <a:pt x="62494" y="10803"/>
                  </a:lnTo>
                  <a:close/>
                  <a:moveTo>
                    <a:pt x="53410" y="12088"/>
                  </a:moveTo>
                  <a:lnTo>
                    <a:pt x="53410" y="13448"/>
                  </a:lnTo>
                  <a:lnTo>
                    <a:pt x="52194" y="14042"/>
                  </a:lnTo>
                  <a:lnTo>
                    <a:pt x="50903" y="14042"/>
                  </a:lnTo>
                  <a:lnTo>
                    <a:pt x="50879" y="14289"/>
                  </a:lnTo>
                  <a:lnTo>
                    <a:pt x="50854" y="14833"/>
                  </a:lnTo>
                  <a:lnTo>
                    <a:pt x="50854" y="15129"/>
                  </a:lnTo>
                  <a:lnTo>
                    <a:pt x="50854" y="15377"/>
                  </a:lnTo>
                  <a:lnTo>
                    <a:pt x="50854" y="15599"/>
                  </a:lnTo>
                  <a:lnTo>
                    <a:pt x="50903" y="15723"/>
                  </a:lnTo>
                  <a:lnTo>
                    <a:pt x="50953" y="15747"/>
                  </a:lnTo>
                  <a:lnTo>
                    <a:pt x="51027" y="15747"/>
                  </a:lnTo>
                  <a:lnTo>
                    <a:pt x="51077" y="15723"/>
                  </a:lnTo>
                  <a:lnTo>
                    <a:pt x="51152" y="15673"/>
                  </a:lnTo>
                  <a:lnTo>
                    <a:pt x="51251" y="15648"/>
                  </a:lnTo>
                  <a:lnTo>
                    <a:pt x="51375" y="15624"/>
                  </a:lnTo>
                  <a:lnTo>
                    <a:pt x="51524" y="15648"/>
                  </a:lnTo>
                  <a:lnTo>
                    <a:pt x="51747" y="15723"/>
                  </a:lnTo>
                  <a:lnTo>
                    <a:pt x="51971" y="15772"/>
                  </a:lnTo>
                  <a:lnTo>
                    <a:pt x="52268" y="15772"/>
                  </a:lnTo>
                  <a:lnTo>
                    <a:pt x="52566" y="15772"/>
                  </a:lnTo>
                  <a:lnTo>
                    <a:pt x="52914" y="15723"/>
                  </a:lnTo>
                  <a:lnTo>
                    <a:pt x="53460" y="15624"/>
                  </a:lnTo>
                  <a:lnTo>
                    <a:pt x="53708" y="15574"/>
                  </a:lnTo>
                  <a:lnTo>
                    <a:pt x="54601" y="14289"/>
                  </a:lnTo>
                  <a:lnTo>
                    <a:pt x="55594" y="14289"/>
                  </a:lnTo>
                  <a:lnTo>
                    <a:pt x="55594" y="14907"/>
                  </a:lnTo>
                  <a:lnTo>
                    <a:pt x="55991" y="16093"/>
                  </a:lnTo>
                  <a:lnTo>
                    <a:pt x="56140" y="16390"/>
                  </a:lnTo>
                  <a:lnTo>
                    <a:pt x="56488" y="17058"/>
                  </a:lnTo>
                  <a:lnTo>
                    <a:pt x="56711" y="17379"/>
                  </a:lnTo>
                  <a:lnTo>
                    <a:pt x="56910" y="17651"/>
                  </a:lnTo>
                  <a:lnTo>
                    <a:pt x="57009" y="17750"/>
                  </a:lnTo>
                  <a:lnTo>
                    <a:pt x="57058" y="17799"/>
                  </a:lnTo>
                  <a:lnTo>
                    <a:pt x="57108" y="17799"/>
                  </a:lnTo>
                  <a:lnTo>
                    <a:pt x="57183" y="17775"/>
                  </a:lnTo>
                  <a:lnTo>
                    <a:pt x="57232" y="17676"/>
                  </a:lnTo>
                  <a:lnTo>
                    <a:pt x="57331" y="17626"/>
                  </a:lnTo>
                  <a:lnTo>
                    <a:pt x="57406" y="17552"/>
                  </a:lnTo>
                  <a:lnTo>
                    <a:pt x="57505" y="17527"/>
                  </a:lnTo>
                  <a:lnTo>
                    <a:pt x="57778" y="17453"/>
                  </a:lnTo>
                  <a:lnTo>
                    <a:pt x="58026" y="17379"/>
                  </a:lnTo>
                  <a:lnTo>
                    <a:pt x="58498" y="17330"/>
                  </a:lnTo>
                  <a:lnTo>
                    <a:pt x="58697" y="17280"/>
                  </a:lnTo>
                  <a:lnTo>
                    <a:pt x="59888" y="16934"/>
                  </a:lnTo>
                  <a:lnTo>
                    <a:pt x="60583" y="17799"/>
                  </a:lnTo>
                  <a:lnTo>
                    <a:pt x="60459" y="17997"/>
                  </a:lnTo>
                  <a:lnTo>
                    <a:pt x="60260" y="18516"/>
                  </a:lnTo>
                  <a:lnTo>
                    <a:pt x="60235" y="18640"/>
                  </a:lnTo>
                  <a:lnTo>
                    <a:pt x="60186" y="18788"/>
                  </a:lnTo>
                  <a:lnTo>
                    <a:pt x="60186" y="18912"/>
                  </a:lnTo>
                  <a:lnTo>
                    <a:pt x="60186" y="18986"/>
                  </a:lnTo>
                  <a:lnTo>
                    <a:pt x="60260" y="19110"/>
                  </a:lnTo>
                  <a:lnTo>
                    <a:pt x="60335" y="19159"/>
                  </a:lnTo>
                  <a:lnTo>
                    <a:pt x="60434" y="19233"/>
                  </a:lnTo>
                  <a:lnTo>
                    <a:pt x="60583" y="19258"/>
                  </a:lnTo>
                  <a:lnTo>
                    <a:pt x="60905" y="19283"/>
                  </a:lnTo>
                  <a:lnTo>
                    <a:pt x="61253" y="19283"/>
                  </a:lnTo>
                  <a:lnTo>
                    <a:pt x="61576" y="19258"/>
                  </a:lnTo>
                  <a:lnTo>
                    <a:pt x="61898" y="19258"/>
                  </a:lnTo>
                  <a:lnTo>
                    <a:pt x="62295" y="19233"/>
                  </a:lnTo>
                  <a:lnTo>
                    <a:pt x="62643" y="19208"/>
                  </a:lnTo>
                  <a:lnTo>
                    <a:pt x="62941" y="19233"/>
                  </a:lnTo>
                  <a:lnTo>
                    <a:pt x="63164" y="19258"/>
                  </a:lnTo>
                  <a:lnTo>
                    <a:pt x="63338" y="19307"/>
                  </a:lnTo>
                  <a:lnTo>
                    <a:pt x="63462" y="19307"/>
                  </a:lnTo>
                  <a:lnTo>
                    <a:pt x="63536" y="19283"/>
                  </a:lnTo>
                  <a:lnTo>
                    <a:pt x="63611" y="19258"/>
                  </a:lnTo>
                  <a:lnTo>
                    <a:pt x="63660" y="19208"/>
                  </a:lnTo>
                  <a:lnTo>
                    <a:pt x="63685" y="19134"/>
                  </a:lnTo>
                  <a:lnTo>
                    <a:pt x="63685" y="19060"/>
                  </a:lnTo>
                  <a:lnTo>
                    <a:pt x="63685" y="18961"/>
                  </a:lnTo>
                  <a:lnTo>
                    <a:pt x="63735" y="18862"/>
                  </a:lnTo>
                  <a:lnTo>
                    <a:pt x="63760" y="18788"/>
                  </a:lnTo>
                  <a:lnTo>
                    <a:pt x="63834" y="18665"/>
                  </a:lnTo>
                  <a:lnTo>
                    <a:pt x="63958" y="18566"/>
                  </a:lnTo>
                  <a:lnTo>
                    <a:pt x="64107" y="18491"/>
                  </a:lnTo>
                  <a:lnTo>
                    <a:pt x="64256" y="18417"/>
                  </a:lnTo>
                  <a:lnTo>
                    <a:pt x="64479" y="18368"/>
                  </a:lnTo>
                  <a:lnTo>
                    <a:pt x="64678" y="18368"/>
                  </a:lnTo>
                  <a:lnTo>
                    <a:pt x="64976" y="18343"/>
                  </a:lnTo>
                  <a:lnTo>
                    <a:pt x="65348" y="18269"/>
                  </a:lnTo>
                  <a:lnTo>
                    <a:pt x="65795" y="18195"/>
                  </a:lnTo>
                  <a:lnTo>
                    <a:pt x="66241" y="18096"/>
                  </a:lnTo>
                  <a:lnTo>
                    <a:pt x="67011" y="17923"/>
                  </a:lnTo>
                  <a:lnTo>
                    <a:pt x="67334" y="17824"/>
                  </a:lnTo>
                  <a:lnTo>
                    <a:pt x="67036" y="16786"/>
                  </a:lnTo>
                  <a:lnTo>
                    <a:pt x="66117" y="15500"/>
                  </a:lnTo>
                  <a:lnTo>
                    <a:pt x="66142" y="15327"/>
                  </a:lnTo>
                  <a:lnTo>
                    <a:pt x="66167" y="14907"/>
                  </a:lnTo>
                  <a:lnTo>
                    <a:pt x="66167" y="14709"/>
                  </a:lnTo>
                  <a:lnTo>
                    <a:pt x="66142" y="14487"/>
                  </a:lnTo>
                  <a:lnTo>
                    <a:pt x="66117" y="14338"/>
                  </a:lnTo>
                  <a:lnTo>
                    <a:pt x="66043" y="14289"/>
                  </a:lnTo>
                  <a:lnTo>
                    <a:pt x="65795" y="14264"/>
                  </a:lnTo>
                  <a:lnTo>
                    <a:pt x="65398" y="14264"/>
                  </a:lnTo>
                  <a:lnTo>
                    <a:pt x="65075" y="14289"/>
                  </a:lnTo>
                  <a:lnTo>
                    <a:pt x="64926" y="14289"/>
                  </a:lnTo>
                  <a:lnTo>
                    <a:pt x="64752" y="14412"/>
                  </a:lnTo>
                  <a:lnTo>
                    <a:pt x="64380" y="14709"/>
                  </a:lnTo>
                  <a:lnTo>
                    <a:pt x="64182" y="14857"/>
                  </a:lnTo>
                  <a:lnTo>
                    <a:pt x="64033" y="15030"/>
                  </a:lnTo>
                  <a:lnTo>
                    <a:pt x="63908" y="15154"/>
                  </a:lnTo>
                  <a:lnTo>
                    <a:pt x="63834" y="15278"/>
                  </a:lnTo>
                  <a:lnTo>
                    <a:pt x="63760" y="15648"/>
                  </a:lnTo>
                  <a:lnTo>
                    <a:pt x="63536" y="16291"/>
                  </a:lnTo>
                  <a:lnTo>
                    <a:pt x="63338" y="16885"/>
                  </a:lnTo>
                  <a:lnTo>
                    <a:pt x="63238" y="17132"/>
                  </a:lnTo>
                  <a:lnTo>
                    <a:pt x="61873" y="16786"/>
                  </a:lnTo>
                  <a:lnTo>
                    <a:pt x="61724" y="15648"/>
                  </a:lnTo>
                  <a:lnTo>
                    <a:pt x="60235" y="15574"/>
                  </a:lnTo>
                  <a:lnTo>
                    <a:pt x="60136" y="16168"/>
                  </a:lnTo>
                  <a:lnTo>
                    <a:pt x="57480" y="15179"/>
                  </a:lnTo>
                  <a:lnTo>
                    <a:pt x="56959" y="13745"/>
                  </a:lnTo>
                  <a:lnTo>
                    <a:pt x="56959" y="12088"/>
                  </a:lnTo>
                  <a:lnTo>
                    <a:pt x="53410" y="12088"/>
                  </a:lnTo>
                  <a:close/>
                  <a:moveTo>
                    <a:pt x="103619" y="106155"/>
                  </a:moveTo>
                  <a:lnTo>
                    <a:pt x="103619" y="107119"/>
                  </a:lnTo>
                  <a:lnTo>
                    <a:pt x="103619" y="107194"/>
                  </a:lnTo>
                  <a:lnTo>
                    <a:pt x="103569" y="107218"/>
                  </a:lnTo>
                  <a:lnTo>
                    <a:pt x="103495" y="107268"/>
                  </a:lnTo>
                  <a:lnTo>
                    <a:pt x="103420" y="107342"/>
                  </a:lnTo>
                  <a:lnTo>
                    <a:pt x="103172" y="107466"/>
                  </a:lnTo>
                  <a:lnTo>
                    <a:pt x="102899" y="107564"/>
                  </a:lnTo>
                  <a:lnTo>
                    <a:pt x="102428" y="107762"/>
                  </a:lnTo>
                  <a:lnTo>
                    <a:pt x="102179" y="107812"/>
                  </a:lnTo>
                  <a:lnTo>
                    <a:pt x="101584" y="108726"/>
                  </a:lnTo>
                  <a:lnTo>
                    <a:pt x="102800" y="108726"/>
                  </a:lnTo>
                  <a:lnTo>
                    <a:pt x="102800" y="109567"/>
                  </a:lnTo>
                  <a:lnTo>
                    <a:pt x="103023" y="109542"/>
                  </a:lnTo>
                  <a:lnTo>
                    <a:pt x="103544" y="109468"/>
                  </a:lnTo>
                  <a:lnTo>
                    <a:pt x="103842" y="109468"/>
                  </a:lnTo>
                  <a:lnTo>
                    <a:pt x="104140" y="109468"/>
                  </a:lnTo>
                  <a:lnTo>
                    <a:pt x="104364" y="109517"/>
                  </a:lnTo>
                  <a:lnTo>
                    <a:pt x="104562" y="109567"/>
                  </a:lnTo>
                  <a:lnTo>
                    <a:pt x="104711" y="109616"/>
                  </a:lnTo>
                  <a:lnTo>
                    <a:pt x="104860" y="109616"/>
                  </a:lnTo>
                  <a:lnTo>
                    <a:pt x="105009" y="109567"/>
                  </a:lnTo>
                  <a:lnTo>
                    <a:pt x="105158" y="109517"/>
                  </a:lnTo>
                  <a:lnTo>
                    <a:pt x="105356" y="109369"/>
                  </a:lnTo>
                  <a:lnTo>
                    <a:pt x="105456" y="109295"/>
                  </a:lnTo>
                  <a:lnTo>
                    <a:pt x="106324" y="108726"/>
                  </a:lnTo>
                  <a:lnTo>
                    <a:pt x="106796" y="108331"/>
                  </a:lnTo>
                  <a:lnTo>
                    <a:pt x="106374" y="106922"/>
                  </a:lnTo>
                  <a:lnTo>
                    <a:pt x="104910" y="106773"/>
                  </a:lnTo>
                  <a:lnTo>
                    <a:pt x="104910" y="106155"/>
                  </a:lnTo>
                  <a:lnTo>
                    <a:pt x="103619" y="106155"/>
                  </a:lnTo>
                  <a:close/>
                  <a:moveTo>
                    <a:pt x="93741" y="101112"/>
                  </a:moveTo>
                  <a:lnTo>
                    <a:pt x="93741" y="102571"/>
                  </a:lnTo>
                  <a:lnTo>
                    <a:pt x="93766" y="102595"/>
                  </a:lnTo>
                  <a:lnTo>
                    <a:pt x="93815" y="102669"/>
                  </a:lnTo>
                  <a:lnTo>
                    <a:pt x="93964" y="102719"/>
                  </a:lnTo>
                  <a:lnTo>
                    <a:pt x="94113" y="102818"/>
                  </a:lnTo>
                  <a:lnTo>
                    <a:pt x="94510" y="102966"/>
                  </a:lnTo>
                  <a:lnTo>
                    <a:pt x="94982" y="103114"/>
                  </a:lnTo>
                  <a:lnTo>
                    <a:pt x="95851" y="103386"/>
                  </a:lnTo>
                  <a:lnTo>
                    <a:pt x="96248" y="103461"/>
                  </a:lnTo>
                  <a:lnTo>
                    <a:pt x="96322" y="103733"/>
                  </a:lnTo>
                  <a:lnTo>
                    <a:pt x="96471" y="104326"/>
                  </a:lnTo>
                  <a:lnTo>
                    <a:pt x="96670" y="104894"/>
                  </a:lnTo>
                  <a:lnTo>
                    <a:pt x="96769" y="105166"/>
                  </a:lnTo>
                  <a:lnTo>
                    <a:pt x="96992" y="105315"/>
                  </a:lnTo>
                  <a:lnTo>
                    <a:pt x="97389" y="105636"/>
                  </a:lnTo>
                  <a:lnTo>
                    <a:pt x="97712" y="106007"/>
                  </a:lnTo>
                  <a:lnTo>
                    <a:pt x="97861" y="106155"/>
                  </a:lnTo>
                  <a:lnTo>
                    <a:pt x="98159" y="106155"/>
                  </a:lnTo>
                  <a:lnTo>
                    <a:pt x="99772" y="106155"/>
                  </a:lnTo>
                  <a:lnTo>
                    <a:pt x="99797" y="106032"/>
                  </a:lnTo>
                  <a:lnTo>
                    <a:pt x="99846" y="105710"/>
                  </a:lnTo>
                  <a:lnTo>
                    <a:pt x="99846" y="105512"/>
                  </a:lnTo>
                  <a:lnTo>
                    <a:pt x="99846" y="105339"/>
                  </a:lnTo>
                  <a:lnTo>
                    <a:pt x="99822" y="105166"/>
                  </a:lnTo>
                  <a:lnTo>
                    <a:pt x="99772" y="105018"/>
                  </a:lnTo>
                  <a:lnTo>
                    <a:pt x="99673" y="104894"/>
                  </a:lnTo>
                  <a:lnTo>
                    <a:pt x="99524" y="104746"/>
                  </a:lnTo>
                  <a:lnTo>
                    <a:pt x="99375" y="104622"/>
                  </a:lnTo>
                  <a:lnTo>
                    <a:pt x="99226" y="104499"/>
                  </a:lnTo>
                  <a:lnTo>
                    <a:pt x="98953" y="104326"/>
                  </a:lnTo>
                  <a:lnTo>
                    <a:pt x="98879" y="104252"/>
                  </a:lnTo>
                  <a:lnTo>
                    <a:pt x="97861" y="104252"/>
                  </a:lnTo>
                  <a:lnTo>
                    <a:pt x="97786" y="104128"/>
                  </a:lnTo>
                  <a:lnTo>
                    <a:pt x="97613" y="103856"/>
                  </a:lnTo>
                  <a:lnTo>
                    <a:pt x="97414" y="103535"/>
                  </a:lnTo>
                  <a:lnTo>
                    <a:pt x="97240" y="103263"/>
                  </a:lnTo>
                  <a:lnTo>
                    <a:pt x="97017" y="103016"/>
                  </a:lnTo>
                  <a:lnTo>
                    <a:pt x="96670" y="102669"/>
                  </a:lnTo>
                  <a:lnTo>
                    <a:pt x="96471" y="102496"/>
                  </a:lnTo>
                  <a:lnTo>
                    <a:pt x="96322" y="102323"/>
                  </a:lnTo>
                  <a:lnTo>
                    <a:pt x="96223" y="102175"/>
                  </a:lnTo>
                  <a:lnTo>
                    <a:pt x="96173" y="102076"/>
                  </a:lnTo>
                  <a:lnTo>
                    <a:pt x="96248" y="101928"/>
                  </a:lnTo>
                  <a:lnTo>
                    <a:pt x="96372" y="101779"/>
                  </a:lnTo>
                  <a:lnTo>
                    <a:pt x="96397" y="101681"/>
                  </a:lnTo>
                  <a:lnTo>
                    <a:pt x="96397" y="101631"/>
                  </a:lnTo>
                  <a:lnTo>
                    <a:pt x="96322" y="101532"/>
                  </a:lnTo>
                  <a:lnTo>
                    <a:pt x="96173" y="101433"/>
                  </a:lnTo>
                  <a:lnTo>
                    <a:pt x="95726" y="101285"/>
                  </a:lnTo>
                  <a:lnTo>
                    <a:pt x="95255" y="101211"/>
                  </a:lnTo>
                  <a:lnTo>
                    <a:pt x="94858" y="101112"/>
                  </a:lnTo>
                  <a:lnTo>
                    <a:pt x="94709" y="101112"/>
                  </a:lnTo>
                  <a:lnTo>
                    <a:pt x="94634" y="101063"/>
                  </a:lnTo>
                  <a:lnTo>
                    <a:pt x="94461" y="100964"/>
                  </a:lnTo>
                  <a:lnTo>
                    <a:pt x="94213" y="100865"/>
                  </a:lnTo>
                  <a:lnTo>
                    <a:pt x="93964" y="100815"/>
                  </a:lnTo>
                  <a:lnTo>
                    <a:pt x="93890" y="100840"/>
                  </a:lnTo>
                  <a:lnTo>
                    <a:pt x="93791" y="100865"/>
                  </a:lnTo>
                  <a:lnTo>
                    <a:pt x="93741" y="100964"/>
                  </a:lnTo>
                  <a:lnTo>
                    <a:pt x="93741" y="101112"/>
                  </a:lnTo>
                  <a:close/>
                </a:path>
              </a:pathLst>
            </a:custGeom>
            <a:solidFill>
              <a:srgbClr val="085046"/>
            </a:soli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grpSp>
      <p:cxnSp>
        <p:nvCxnSpPr>
          <p:cNvPr id="203" name="Google Shape;203;p28"/>
          <p:cNvCxnSpPr>
            <a:endCxn id="193" idx="6"/>
          </p:cNvCxnSpPr>
          <p:nvPr/>
        </p:nvCxnSpPr>
        <p:spPr>
          <a:xfrm flipH="1">
            <a:off x="4953353" y="4935164"/>
            <a:ext cx="4225500" cy="495900"/>
          </a:xfrm>
          <a:prstGeom prst="bentConnector3">
            <a:avLst>
              <a:gd name="adj1" fmla="val 50000"/>
            </a:avLst>
          </a:prstGeom>
          <a:noFill/>
          <a:ln w="9525" cap="flat" cmpd="sng">
            <a:solidFill>
              <a:srgbClr val="666666"/>
            </a:solidFill>
            <a:prstDash val="solid"/>
            <a:miter lim="800000"/>
            <a:headEnd type="none" w="sm" len="sm"/>
            <a:tailEnd type="none" w="sm" len="sm"/>
          </a:ln>
        </p:spPr>
      </p:cxnSp>
      <p:cxnSp>
        <p:nvCxnSpPr>
          <p:cNvPr id="204" name="Google Shape;204;p28"/>
          <p:cNvCxnSpPr>
            <a:endCxn id="192" idx="6"/>
          </p:cNvCxnSpPr>
          <p:nvPr/>
        </p:nvCxnSpPr>
        <p:spPr>
          <a:xfrm rot="10800000">
            <a:off x="4953353" y="4616711"/>
            <a:ext cx="1863900" cy="193800"/>
          </a:xfrm>
          <a:prstGeom prst="bentConnector3">
            <a:avLst>
              <a:gd name="adj1" fmla="val 50000"/>
            </a:avLst>
          </a:prstGeom>
          <a:noFill/>
          <a:ln w="9525" cap="flat" cmpd="sng">
            <a:solidFill>
              <a:srgbClr val="666666"/>
            </a:solidFill>
            <a:prstDash val="solid"/>
            <a:miter lim="800000"/>
            <a:headEnd type="none" w="sm" len="sm"/>
            <a:tailEnd type="none" w="sm" len="sm"/>
          </a:ln>
        </p:spPr>
      </p:cxnSp>
      <p:sp>
        <p:nvSpPr>
          <p:cNvPr id="205" name="Google Shape;205;p28"/>
          <p:cNvSpPr txBox="1"/>
          <p:nvPr/>
        </p:nvSpPr>
        <p:spPr>
          <a:xfrm>
            <a:off x="1871325" y="5261800"/>
            <a:ext cx="2581200" cy="465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US" sz="1500" b="1">
                <a:solidFill>
                  <a:schemeClr val="dk1"/>
                </a:solidFill>
                <a:latin typeface="Proxima Nova"/>
                <a:ea typeface="Proxima Nova"/>
                <a:cs typeface="Proxima Nova"/>
                <a:sym typeface="Proxima Nova"/>
              </a:rPr>
              <a:t>Over 670,000 forest fires in China over 50 years.</a:t>
            </a:r>
            <a:endParaRPr sz="1500">
              <a:solidFill>
                <a:schemeClr val="dk1"/>
              </a:solidFill>
              <a:latin typeface="Proxima Nova"/>
              <a:ea typeface="Proxima Nova"/>
              <a:cs typeface="Proxima Nova"/>
              <a:sym typeface="Proxima Nova"/>
            </a:endParaRPr>
          </a:p>
          <a:p>
            <a:pPr marL="0" marR="0" lvl="0" indent="0" algn="l" rtl="0">
              <a:spcBef>
                <a:spcPts val="0"/>
              </a:spcBef>
              <a:spcAft>
                <a:spcPts val="0"/>
              </a:spcAft>
              <a:buNone/>
            </a:pPr>
            <a:endParaRPr/>
          </a:p>
        </p:txBody>
      </p:sp>
      <p:cxnSp>
        <p:nvCxnSpPr>
          <p:cNvPr id="206" name="Google Shape;206;p28"/>
          <p:cNvCxnSpPr>
            <a:endCxn id="194" idx="6"/>
          </p:cNvCxnSpPr>
          <p:nvPr/>
        </p:nvCxnSpPr>
        <p:spPr>
          <a:xfrm flipH="1">
            <a:off x="4953353" y="5589817"/>
            <a:ext cx="3438900" cy="583500"/>
          </a:xfrm>
          <a:prstGeom prst="bentConnector3">
            <a:avLst>
              <a:gd name="adj1" fmla="val 50000"/>
            </a:avLst>
          </a:prstGeom>
          <a:noFill/>
          <a:ln w="9525" cap="flat" cmpd="sng">
            <a:solidFill>
              <a:srgbClr val="666666"/>
            </a:solidFill>
            <a:prstDash val="solid"/>
            <a:miter lim="800000"/>
            <a:headEnd type="none" w="sm" len="sm"/>
            <a:tailEnd type="none" w="sm" len="sm"/>
          </a:ln>
        </p:spPr>
      </p:cxnSp>
      <p:sp>
        <p:nvSpPr>
          <p:cNvPr id="207" name="Google Shape;207;p28"/>
          <p:cNvSpPr txBox="1"/>
          <p:nvPr/>
        </p:nvSpPr>
        <p:spPr>
          <a:xfrm>
            <a:off x="1871325" y="5938075"/>
            <a:ext cx="2755800" cy="465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US" sz="1500" b="1">
                <a:solidFill>
                  <a:schemeClr val="dk1"/>
                </a:solidFill>
                <a:latin typeface="Proxima Nova"/>
                <a:ea typeface="Proxima Nova"/>
                <a:cs typeface="Proxima Nova"/>
                <a:sym typeface="Proxima Nova"/>
              </a:rPr>
              <a:t>250,000 wildfires burning at any given moment in Africa.</a:t>
            </a:r>
            <a:endParaRPr sz="1500">
              <a:solidFill>
                <a:schemeClr val="dk1"/>
              </a:solidFill>
              <a:latin typeface="Proxima Nova"/>
              <a:ea typeface="Proxima Nova"/>
              <a:cs typeface="Proxima Nova"/>
              <a:sym typeface="Proxima Nova"/>
            </a:endParaRPr>
          </a:p>
          <a:p>
            <a:pPr marL="0" marR="0" lvl="0" indent="0" algn="l" rtl="0">
              <a:spcBef>
                <a:spcPts val="0"/>
              </a:spcBef>
              <a:spcAft>
                <a:spcPts val="0"/>
              </a:spcAft>
              <a:buNone/>
            </a:pPr>
            <a:endParaRPr/>
          </a:p>
        </p:txBody>
      </p:sp>
      <p:sp>
        <p:nvSpPr>
          <p:cNvPr id="208" name="Google Shape;208;p28"/>
          <p:cNvSpPr/>
          <p:nvPr/>
        </p:nvSpPr>
        <p:spPr>
          <a:xfrm>
            <a:off x="420900" y="1261475"/>
            <a:ext cx="11349900" cy="2640600"/>
          </a:xfrm>
          <a:prstGeom prst="rect">
            <a:avLst/>
          </a:prstGeom>
          <a:solidFill>
            <a:srgbClr val="EFEFEF"/>
          </a:solidFill>
          <a:ln>
            <a:noFill/>
          </a:ln>
          <a:effectLst>
            <a:outerShdw blurRad="228600" dist="9525"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28"/>
          <p:cNvSpPr txBox="1"/>
          <p:nvPr/>
        </p:nvSpPr>
        <p:spPr>
          <a:xfrm>
            <a:off x="798450" y="1261475"/>
            <a:ext cx="10595100" cy="25590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0"/>
              </a:spcBef>
              <a:spcAft>
                <a:spcPts val="0"/>
              </a:spcAft>
              <a:buSzPts val="1100"/>
              <a:buNone/>
            </a:pPr>
            <a:endParaRPr sz="1800" dirty="0">
              <a:solidFill>
                <a:schemeClr val="dk1"/>
              </a:solidFill>
              <a:latin typeface="Montserrat"/>
              <a:ea typeface="Montserrat"/>
              <a:cs typeface="Montserrat"/>
              <a:sym typeface="Montserrat"/>
            </a:endParaRPr>
          </a:p>
          <a:p>
            <a:pPr marL="0" lvl="0" indent="0" algn="just" rtl="0">
              <a:lnSpc>
                <a:spcPct val="100000"/>
              </a:lnSpc>
              <a:spcBef>
                <a:spcPts val="0"/>
              </a:spcBef>
              <a:spcAft>
                <a:spcPts val="0"/>
              </a:spcAft>
              <a:buClr>
                <a:schemeClr val="dk1"/>
              </a:buClr>
              <a:buSzPts val="1100"/>
              <a:buFont typeface="Arial"/>
              <a:buNone/>
            </a:pPr>
            <a:r>
              <a:rPr lang="en-US" sz="1800" dirty="0">
                <a:solidFill>
                  <a:schemeClr val="dk1"/>
                </a:solidFill>
                <a:latin typeface="Montserrat"/>
                <a:ea typeface="Montserrat"/>
                <a:cs typeface="Montserrat"/>
                <a:sym typeface="Montserrat"/>
              </a:rPr>
              <a:t>Wildfires ravage through rural vegetation due to the large amounts of dry wood and leaves present. Any air current also stokes the fire in any direction, exacerbating the damage. By the time a response team of firefighters assembles and reaches the site, the wildfire has spread significantly over a large area. The delayed response time and inability to lower temperatures immediately causes the fire to turn rogue and become uncontrollable.</a:t>
            </a:r>
            <a:endParaRPr sz="1800" dirty="0">
              <a:latin typeface="Montserrat"/>
              <a:ea typeface="Montserrat"/>
              <a:cs typeface="Montserrat"/>
              <a:sym typeface="Montserrat"/>
            </a:endParaRPr>
          </a:p>
          <a:p>
            <a:pPr marL="0" marR="0" lvl="0" indent="0" algn="just" rtl="0">
              <a:spcBef>
                <a:spcPts val="0"/>
              </a:spcBef>
              <a:spcAft>
                <a:spcPts val="0"/>
              </a:spcAft>
              <a:buNone/>
            </a:pPr>
            <a:r>
              <a:rPr lang="en-US" sz="1800" b="1" dirty="0">
                <a:latin typeface="Montserrat"/>
                <a:ea typeface="Montserrat"/>
                <a:cs typeface="Montserrat"/>
                <a:sym typeface="Montserrat"/>
              </a:rPr>
              <a:t/>
            </a:r>
            <a:br>
              <a:rPr lang="en-US" sz="1800" b="1" dirty="0">
                <a:latin typeface="Montserrat"/>
                <a:ea typeface="Montserrat"/>
                <a:cs typeface="Montserrat"/>
                <a:sym typeface="Montserrat"/>
              </a:rPr>
            </a:br>
            <a:r>
              <a:rPr lang="en-US" sz="2400" b="1" dirty="0">
                <a:solidFill>
                  <a:schemeClr val="dk1"/>
                </a:solidFill>
                <a:latin typeface="Proxima Nova"/>
                <a:ea typeface="Proxima Nova"/>
                <a:cs typeface="Proxima Nova"/>
                <a:sym typeface="Proxima Nova"/>
              </a:rPr>
              <a:t>40 Million km</a:t>
            </a:r>
            <a:r>
              <a:rPr lang="en-US" sz="2400" b="1" baseline="30000" dirty="0">
                <a:solidFill>
                  <a:schemeClr val="dk1"/>
                </a:solidFill>
                <a:latin typeface="Proxima Nova"/>
                <a:ea typeface="Proxima Nova"/>
                <a:cs typeface="Proxima Nova"/>
                <a:sym typeface="Proxima Nova"/>
              </a:rPr>
              <a:t>2</a:t>
            </a:r>
            <a:r>
              <a:rPr lang="en-US" sz="2400" b="1" dirty="0">
                <a:solidFill>
                  <a:schemeClr val="dk1"/>
                </a:solidFill>
                <a:latin typeface="Proxima Nova"/>
                <a:ea typeface="Proxima Nova"/>
                <a:cs typeface="Proxima Nova"/>
                <a:sym typeface="Proxima Nova"/>
              </a:rPr>
              <a:t> of the global land surface affected by wildfires per year.</a:t>
            </a:r>
            <a:endParaRPr sz="2400" dirty="0">
              <a:solidFill>
                <a:schemeClr val="dk1"/>
              </a:solidFill>
              <a:latin typeface="Proxima Nova"/>
              <a:ea typeface="Proxima Nova"/>
              <a:cs typeface="Proxima Nova"/>
              <a:sym typeface="Proxima Nova"/>
            </a:endParaRPr>
          </a:p>
          <a:p>
            <a:pPr marL="0" marR="0" lvl="0" indent="0" algn="just" rtl="0">
              <a:spcBef>
                <a:spcPts val="0"/>
              </a:spcBef>
              <a:spcAft>
                <a:spcPts val="0"/>
              </a:spcAft>
              <a:buNone/>
            </a:pPr>
            <a:endParaRPr sz="1800" b="1" dirty="0">
              <a:latin typeface="Montserrat"/>
              <a:ea typeface="Montserrat"/>
              <a:cs typeface="Montserrat"/>
              <a:sym typeface="Montserrat"/>
            </a:endParaRPr>
          </a:p>
        </p:txBody>
      </p:sp>
      <p:sp>
        <p:nvSpPr>
          <p:cNvPr id="210" name="Google Shape;210;p28"/>
          <p:cNvSpPr txBox="1"/>
          <p:nvPr/>
        </p:nvSpPr>
        <p:spPr>
          <a:xfrm>
            <a:off x="420900" y="257350"/>
            <a:ext cx="11349900" cy="662100"/>
          </a:xfrm>
          <a:prstGeom prst="rect">
            <a:avLst/>
          </a:prstGeom>
          <a:solidFill>
            <a:srgbClr val="EFEFEF"/>
          </a:solidFill>
          <a:ln>
            <a:noFill/>
          </a:ln>
          <a:effectLst>
            <a:outerShdw blurRad="342900" dist="19050" dir="5400000" algn="bl" rotWithShape="0">
              <a:srgbClr val="000000">
                <a:alpha val="50000"/>
              </a:srgbClr>
            </a:outerShdw>
          </a:effectLst>
        </p:spPr>
        <p:txBody>
          <a:bodyPr spcFirstLastPara="1" wrap="square" lIns="0" tIns="0" rIns="0" bIns="0" anchor="t" anchorCtr="0">
            <a:noAutofit/>
          </a:bodyPr>
          <a:lstStyle/>
          <a:p>
            <a:pPr marL="0" marR="0" lvl="0" indent="0" algn="ctr" rtl="0">
              <a:spcBef>
                <a:spcPts val="0"/>
              </a:spcBef>
              <a:spcAft>
                <a:spcPts val="0"/>
              </a:spcAft>
              <a:buNone/>
            </a:pPr>
            <a:r>
              <a:rPr lang="en-US" sz="3600" b="1">
                <a:latin typeface="Proxima Nova"/>
                <a:ea typeface="Proxima Nova"/>
                <a:cs typeface="Proxima Nova"/>
                <a:sym typeface="Proxima Nova"/>
              </a:rPr>
              <a:t>Problem</a:t>
            </a:r>
            <a:endParaRPr sz="36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214"/>
        <p:cNvGrpSpPr/>
        <p:nvPr/>
      </p:nvGrpSpPr>
      <p:grpSpPr>
        <a:xfrm>
          <a:off x="0" y="0"/>
          <a:ext cx="0" cy="0"/>
          <a:chOff x="0" y="0"/>
          <a:chExt cx="0" cy="0"/>
        </a:xfrm>
      </p:grpSpPr>
      <p:sp>
        <p:nvSpPr>
          <p:cNvPr id="215" name="Google Shape;215;p29"/>
          <p:cNvSpPr/>
          <p:nvPr/>
        </p:nvSpPr>
        <p:spPr>
          <a:xfrm>
            <a:off x="381000" y="613250"/>
            <a:ext cx="6541800" cy="5863800"/>
          </a:xfrm>
          <a:prstGeom prst="rect">
            <a:avLst/>
          </a:prstGeom>
          <a:solidFill>
            <a:srgbClr val="F2F2F2"/>
          </a:solidFill>
          <a:ln>
            <a:noFill/>
          </a:ln>
          <a:effectLst>
            <a:outerShdw blurRad="5143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29"/>
          <p:cNvSpPr txBox="1"/>
          <p:nvPr/>
        </p:nvSpPr>
        <p:spPr>
          <a:xfrm>
            <a:off x="790200" y="815400"/>
            <a:ext cx="6067800" cy="9072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3600"/>
              <a:buFont typeface="Century Gothic"/>
              <a:buNone/>
            </a:pPr>
            <a:r>
              <a:rPr lang="en-US" sz="4800" b="1" dirty="0">
                <a:latin typeface="Century Gothic"/>
                <a:ea typeface="Century Gothic"/>
                <a:cs typeface="Century Gothic"/>
                <a:sym typeface="Century Gothic"/>
              </a:rPr>
              <a:t>Background</a:t>
            </a:r>
            <a:endParaRPr sz="2400" dirty="0">
              <a:latin typeface="Century Gothic"/>
              <a:ea typeface="Century Gothic"/>
              <a:cs typeface="Century Gothic"/>
              <a:sym typeface="Century Gothic"/>
            </a:endParaRPr>
          </a:p>
        </p:txBody>
      </p:sp>
      <p:sp>
        <p:nvSpPr>
          <p:cNvPr id="217" name="Google Shape;217;p29"/>
          <p:cNvSpPr txBox="1"/>
          <p:nvPr/>
        </p:nvSpPr>
        <p:spPr>
          <a:xfrm>
            <a:off x="781650" y="1955675"/>
            <a:ext cx="5882700" cy="4039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Our research showed us that although highly detailed weather models are being used to analyze how the fire will develop when it is already ablaze, there is no system to predict it.</a:t>
            </a:r>
            <a:endParaRPr sz="18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r>
              <a:rPr lang="en-US" sz="1800">
                <a:solidFill>
                  <a:schemeClr val="dk1"/>
                </a:solidFill>
                <a:latin typeface="Montserrat"/>
                <a:ea typeface="Montserrat"/>
                <a:cs typeface="Montserrat"/>
                <a:sym typeface="Montserrat"/>
              </a:rPr>
              <a:t>To predict wildfires, we must consider </a:t>
            </a:r>
            <a:r>
              <a:rPr lang="en-US" sz="1800" b="1">
                <a:solidFill>
                  <a:schemeClr val="dk1"/>
                </a:solidFill>
                <a:latin typeface="Montserrat"/>
                <a:ea typeface="Montserrat"/>
                <a:cs typeface="Montserrat"/>
                <a:sym typeface="Montserrat"/>
              </a:rPr>
              <a:t>3 main factors</a:t>
            </a:r>
            <a:r>
              <a:rPr lang="en-US" sz="1800">
                <a:solidFill>
                  <a:schemeClr val="dk1"/>
                </a:solidFill>
                <a:latin typeface="Montserrat"/>
                <a:ea typeface="Montserrat"/>
                <a:cs typeface="Montserrat"/>
                <a:sym typeface="Montserrat"/>
              </a:rPr>
              <a:t> - humidity, temperature, and Carbon Monoxide emissions. Our project synthesizes all three sources of data, using a multi-factor approach to accurately and preemptively determine the possibility of a wildfire. </a:t>
            </a:r>
            <a:endParaRPr sz="18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800">
              <a:solidFill>
                <a:schemeClr val="dk1"/>
              </a:solidFill>
              <a:latin typeface="Montserrat"/>
              <a:ea typeface="Montserrat"/>
              <a:cs typeface="Montserrat"/>
              <a:sym typeface="Montserrat"/>
            </a:endParaRPr>
          </a:p>
        </p:txBody>
      </p:sp>
      <p:sp>
        <p:nvSpPr>
          <p:cNvPr id="218" name="Google Shape;218;p29"/>
          <p:cNvSpPr/>
          <p:nvPr/>
        </p:nvSpPr>
        <p:spPr>
          <a:xfrm>
            <a:off x="7890992" y="1843962"/>
            <a:ext cx="3479400" cy="3520200"/>
          </a:xfrm>
          <a:prstGeom prst="ellipse">
            <a:avLst/>
          </a:prstGeom>
          <a:solidFill>
            <a:srgbClr val="FFFFFF"/>
          </a:solidFill>
          <a:ln w="57150" cap="flat" cmpd="sng">
            <a:solidFill>
              <a:srgbClr val="AFABAB">
                <a:alpha val="49800"/>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Calibri"/>
              <a:buNone/>
            </a:pPr>
            <a:endParaRPr sz="1800" b="0" i="0" u="none" strike="noStrike" cap="none">
              <a:solidFill>
                <a:srgbClr val="FFFFFF"/>
              </a:solidFill>
              <a:latin typeface="Calibri"/>
              <a:ea typeface="Calibri"/>
              <a:cs typeface="Calibri"/>
              <a:sym typeface="Calibri"/>
            </a:endParaRPr>
          </a:p>
        </p:txBody>
      </p:sp>
      <p:sp>
        <p:nvSpPr>
          <p:cNvPr id="219" name="Google Shape;219;p29"/>
          <p:cNvSpPr/>
          <p:nvPr/>
        </p:nvSpPr>
        <p:spPr>
          <a:xfrm>
            <a:off x="8192916" y="2149454"/>
            <a:ext cx="2875500" cy="2909400"/>
          </a:xfrm>
          <a:prstGeom prst="ellipse">
            <a:avLst/>
          </a:prstGeom>
          <a:solidFill>
            <a:srgbClr val="FFFFFF"/>
          </a:solidFill>
          <a:ln>
            <a:noFill/>
          </a:ln>
          <a:effectLst>
            <a:outerShdw blurRad="63500" sx="102000" sy="102000" algn="ctr" rotWithShape="0">
              <a:srgbClr val="000000">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Font typeface="Calibri"/>
              <a:buNone/>
            </a:pPr>
            <a:endParaRPr sz="1800" b="0" i="0" u="none" strike="noStrike" cap="none">
              <a:solidFill>
                <a:srgbClr val="FFFFFF"/>
              </a:solidFill>
              <a:latin typeface="Calibri"/>
              <a:ea typeface="Calibri"/>
              <a:cs typeface="Calibri"/>
              <a:sym typeface="Calibri"/>
            </a:endParaRPr>
          </a:p>
        </p:txBody>
      </p:sp>
      <p:sp>
        <p:nvSpPr>
          <p:cNvPr id="220" name="Google Shape;220;p29"/>
          <p:cNvSpPr/>
          <p:nvPr/>
        </p:nvSpPr>
        <p:spPr>
          <a:xfrm>
            <a:off x="8369944" y="3046204"/>
            <a:ext cx="1365300" cy="1841400"/>
          </a:xfrm>
          <a:custGeom>
            <a:avLst/>
            <a:gdLst/>
            <a:ahLst/>
            <a:cxnLst/>
            <a:rect l="l" t="t" r="r" b="b"/>
            <a:pathLst>
              <a:path w="120000" h="120000" extrusionOk="0">
                <a:moveTo>
                  <a:pt x="116422" y="78292"/>
                </a:moveTo>
                <a:cubicBezTo>
                  <a:pt x="116422" y="78292"/>
                  <a:pt x="116422" y="78292"/>
                  <a:pt x="116422" y="78292"/>
                </a:cubicBezTo>
                <a:cubicBezTo>
                  <a:pt x="114796" y="78292"/>
                  <a:pt x="113170" y="78536"/>
                  <a:pt x="111869" y="78536"/>
                </a:cubicBezTo>
                <a:cubicBezTo>
                  <a:pt x="80650" y="78536"/>
                  <a:pt x="55609" y="59756"/>
                  <a:pt x="55609" y="36585"/>
                </a:cubicBezTo>
                <a:cubicBezTo>
                  <a:pt x="55609" y="29756"/>
                  <a:pt x="57560" y="23414"/>
                  <a:pt x="61463" y="17804"/>
                </a:cubicBezTo>
                <a:cubicBezTo>
                  <a:pt x="61463" y="17804"/>
                  <a:pt x="61463" y="17804"/>
                  <a:pt x="61463" y="17804"/>
                </a:cubicBezTo>
                <a:cubicBezTo>
                  <a:pt x="40975" y="1707"/>
                  <a:pt x="40975" y="1707"/>
                  <a:pt x="40975" y="1707"/>
                </a:cubicBezTo>
                <a:cubicBezTo>
                  <a:pt x="11382" y="0"/>
                  <a:pt x="11382" y="0"/>
                  <a:pt x="11382" y="0"/>
                </a:cubicBezTo>
                <a:cubicBezTo>
                  <a:pt x="4227" y="11219"/>
                  <a:pt x="0" y="23414"/>
                  <a:pt x="0" y="36585"/>
                </a:cubicBezTo>
                <a:cubicBezTo>
                  <a:pt x="0" y="82682"/>
                  <a:pt x="50081" y="120000"/>
                  <a:pt x="111869" y="120000"/>
                </a:cubicBezTo>
                <a:cubicBezTo>
                  <a:pt x="114471" y="120000"/>
                  <a:pt x="117398" y="119756"/>
                  <a:pt x="120000" y="119756"/>
                </a:cubicBezTo>
                <a:cubicBezTo>
                  <a:pt x="107642" y="100000"/>
                  <a:pt x="107642" y="100000"/>
                  <a:pt x="107642" y="100000"/>
                </a:cubicBezTo>
                <a:lnTo>
                  <a:pt x="116422" y="78292"/>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221" name="Google Shape;221;p29"/>
          <p:cNvSpPr/>
          <p:nvPr/>
        </p:nvSpPr>
        <p:spPr>
          <a:xfrm>
            <a:off x="9594718" y="2881814"/>
            <a:ext cx="1316700" cy="2002800"/>
          </a:xfrm>
          <a:custGeom>
            <a:avLst/>
            <a:gdLst/>
            <a:ahLst/>
            <a:cxnLst/>
            <a:rect l="l" t="t" r="r" b="b"/>
            <a:pathLst>
              <a:path w="120000" h="120000" extrusionOk="0">
                <a:moveTo>
                  <a:pt x="120000" y="43514"/>
                </a:moveTo>
                <a:cubicBezTo>
                  <a:pt x="120000" y="27364"/>
                  <a:pt x="112247" y="12336"/>
                  <a:pt x="99438" y="0"/>
                </a:cubicBezTo>
                <a:cubicBezTo>
                  <a:pt x="82921" y="16598"/>
                  <a:pt x="82921" y="16598"/>
                  <a:pt x="82921" y="16598"/>
                </a:cubicBezTo>
                <a:cubicBezTo>
                  <a:pt x="51910" y="21532"/>
                  <a:pt x="51910" y="21532"/>
                  <a:pt x="51910" y="21532"/>
                </a:cubicBezTo>
                <a:cubicBezTo>
                  <a:pt x="51910" y="21532"/>
                  <a:pt x="51910" y="21532"/>
                  <a:pt x="51910" y="21532"/>
                </a:cubicBezTo>
                <a:cubicBezTo>
                  <a:pt x="58651" y="27588"/>
                  <a:pt x="62696" y="35214"/>
                  <a:pt x="62696" y="43514"/>
                </a:cubicBezTo>
                <a:cubicBezTo>
                  <a:pt x="62696" y="63700"/>
                  <a:pt x="39101" y="80299"/>
                  <a:pt x="9101" y="81869"/>
                </a:cubicBezTo>
                <a:cubicBezTo>
                  <a:pt x="9101" y="81869"/>
                  <a:pt x="9101" y="81869"/>
                  <a:pt x="9101" y="81869"/>
                </a:cubicBezTo>
                <a:cubicBezTo>
                  <a:pt x="0" y="101831"/>
                  <a:pt x="0" y="101831"/>
                  <a:pt x="0" y="101831"/>
                </a:cubicBezTo>
                <a:cubicBezTo>
                  <a:pt x="12808" y="120000"/>
                  <a:pt x="12808" y="120000"/>
                  <a:pt x="12808" y="120000"/>
                </a:cubicBezTo>
                <a:cubicBezTo>
                  <a:pt x="72471" y="117084"/>
                  <a:pt x="120000" y="83887"/>
                  <a:pt x="120000" y="43514"/>
                </a:cubicBezTo>
                <a:close/>
              </a:path>
            </a:pathLst>
          </a:custGeom>
          <a:solidFill>
            <a:srgbClr val="78D2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grpSp>
        <p:nvGrpSpPr>
          <p:cNvPr id="222" name="Google Shape;222;p29"/>
          <p:cNvGrpSpPr/>
          <p:nvPr/>
        </p:nvGrpSpPr>
        <p:grpSpPr>
          <a:xfrm>
            <a:off x="10079385" y="3528621"/>
            <a:ext cx="1616975" cy="1625146"/>
            <a:chOff x="12573000" y="3162300"/>
            <a:chExt cx="1643100" cy="1632000"/>
          </a:xfrm>
        </p:grpSpPr>
        <p:sp>
          <p:nvSpPr>
            <p:cNvPr id="223" name="Google Shape;223;p29"/>
            <p:cNvSpPr/>
            <p:nvPr/>
          </p:nvSpPr>
          <p:spPr>
            <a:xfrm>
              <a:off x="12573000" y="3162300"/>
              <a:ext cx="1643100" cy="1632000"/>
            </a:xfrm>
            <a:prstGeom prst="ellipse">
              <a:avLst/>
            </a:prstGeom>
            <a:solidFill>
              <a:srgbClr val="78D2D2"/>
            </a:solidFill>
            <a:ln>
              <a:noFill/>
            </a:ln>
            <a:effectLst>
              <a:outerShdw blurRad="50800" dist="38100" dir="13500000" algn="b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224" name="Google Shape;224;p29"/>
            <p:cNvSpPr/>
            <p:nvPr/>
          </p:nvSpPr>
          <p:spPr>
            <a:xfrm>
              <a:off x="12754553" y="3338946"/>
              <a:ext cx="1281600" cy="1278600"/>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grpSp>
      <p:sp>
        <p:nvSpPr>
          <p:cNvPr id="225" name="Google Shape;225;p29"/>
          <p:cNvSpPr/>
          <p:nvPr/>
        </p:nvSpPr>
        <p:spPr>
          <a:xfrm>
            <a:off x="8499608" y="2330157"/>
            <a:ext cx="2187300" cy="989400"/>
          </a:xfrm>
          <a:custGeom>
            <a:avLst/>
            <a:gdLst/>
            <a:ahLst/>
            <a:cxnLst/>
            <a:rect l="l" t="t" r="r" b="b"/>
            <a:pathLst>
              <a:path w="120000" h="120000" extrusionOk="0">
                <a:moveTo>
                  <a:pt x="31269" y="120000"/>
                </a:moveTo>
                <a:cubicBezTo>
                  <a:pt x="31269" y="120000"/>
                  <a:pt x="31269" y="120000"/>
                  <a:pt x="31269" y="120000"/>
                </a:cubicBezTo>
                <a:cubicBezTo>
                  <a:pt x="37157" y="94545"/>
                  <a:pt x="48934" y="77272"/>
                  <a:pt x="62741" y="77272"/>
                </a:cubicBezTo>
                <a:cubicBezTo>
                  <a:pt x="74517" y="77272"/>
                  <a:pt x="85076" y="90454"/>
                  <a:pt x="91370" y="110454"/>
                </a:cubicBezTo>
                <a:cubicBezTo>
                  <a:pt x="91370" y="110454"/>
                  <a:pt x="91370" y="110454"/>
                  <a:pt x="91370" y="110454"/>
                </a:cubicBezTo>
                <a:cubicBezTo>
                  <a:pt x="110050" y="100454"/>
                  <a:pt x="110050" y="100454"/>
                  <a:pt x="110050" y="100454"/>
                </a:cubicBezTo>
                <a:cubicBezTo>
                  <a:pt x="120000" y="66818"/>
                  <a:pt x="120000" y="66818"/>
                  <a:pt x="120000" y="66818"/>
                </a:cubicBezTo>
                <a:cubicBezTo>
                  <a:pt x="107411" y="26363"/>
                  <a:pt x="86294" y="0"/>
                  <a:pt x="62741" y="0"/>
                </a:cubicBezTo>
                <a:cubicBezTo>
                  <a:pt x="35126" y="0"/>
                  <a:pt x="11370" y="35454"/>
                  <a:pt x="0" y="86818"/>
                </a:cubicBezTo>
                <a:cubicBezTo>
                  <a:pt x="18477" y="90000"/>
                  <a:pt x="18477" y="90000"/>
                  <a:pt x="18477" y="90000"/>
                </a:cubicBezTo>
                <a:lnTo>
                  <a:pt x="31269" y="120000"/>
                </a:lnTo>
                <a:close/>
              </a:path>
            </a:pathLst>
          </a:custGeom>
          <a:solidFill>
            <a:srgbClr val="F6543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226" name="Google Shape;226;p29"/>
          <p:cNvSpPr/>
          <p:nvPr/>
        </p:nvSpPr>
        <p:spPr>
          <a:xfrm>
            <a:off x="8835483" y="1339074"/>
            <a:ext cx="1606200" cy="1627800"/>
          </a:xfrm>
          <a:prstGeom prst="ellipse">
            <a:avLst/>
          </a:prstGeom>
          <a:solidFill>
            <a:srgbClr val="F65437"/>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227" name="Google Shape;227;p29"/>
          <p:cNvSpPr/>
          <p:nvPr/>
        </p:nvSpPr>
        <p:spPr>
          <a:xfrm>
            <a:off x="7599775" y="3528311"/>
            <a:ext cx="1613700" cy="1624800"/>
          </a:xfrm>
          <a:prstGeom prst="ellipse">
            <a:avLst/>
          </a:prstGeom>
          <a:solidFill>
            <a:srgbClr val="083D65"/>
          </a:solidFill>
          <a:ln>
            <a:noFill/>
          </a:ln>
          <a:effectLst>
            <a:outerShdw blurRad="50800" dist="38100" dir="18900000" algn="bl"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228" name="Google Shape;228;p29"/>
          <p:cNvSpPr/>
          <p:nvPr/>
        </p:nvSpPr>
        <p:spPr>
          <a:xfrm>
            <a:off x="7773961" y="3704198"/>
            <a:ext cx="1265400" cy="1273500"/>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229" name="Google Shape;229;p29"/>
          <p:cNvSpPr txBox="1"/>
          <p:nvPr/>
        </p:nvSpPr>
        <p:spPr>
          <a:xfrm>
            <a:off x="7881204" y="4262750"/>
            <a:ext cx="1050900" cy="15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B3939"/>
              </a:buClr>
              <a:buFont typeface="Calibri"/>
              <a:buNone/>
            </a:pPr>
            <a:r>
              <a:rPr lang="en-US" sz="1200" b="1">
                <a:solidFill>
                  <a:srgbClr val="3B3939"/>
                </a:solidFill>
                <a:latin typeface="Montserrat"/>
                <a:ea typeface="Montserrat"/>
                <a:cs typeface="Montserrat"/>
                <a:sym typeface="Montserrat"/>
              </a:rPr>
              <a:t>HUMIDITY</a:t>
            </a:r>
            <a:endParaRPr sz="1200">
              <a:latin typeface="Montserrat"/>
              <a:ea typeface="Montserrat"/>
              <a:cs typeface="Montserrat"/>
              <a:sym typeface="Montserrat"/>
            </a:endParaRPr>
          </a:p>
        </p:txBody>
      </p:sp>
      <p:sp>
        <p:nvSpPr>
          <p:cNvPr id="230" name="Google Shape;230;p29"/>
          <p:cNvSpPr/>
          <p:nvPr/>
        </p:nvSpPr>
        <p:spPr>
          <a:xfrm>
            <a:off x="9009315" y="1517977"/>
            <a:ext cx="1258200" cy="1270200"/>
          </a:xfrm>
          <a:prstGeom prst="ellipse">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sp>
        <p:nvSpPr>
          <p:cNvPr id="231" name="Google Shape;231;p29"/>
          <p:cNvSpPr txBox="1"/>
          <p:nvPr/>
        </p:nvSpPr>
        <p:spPr>
          <a:xfrm>
            <a:off x="9112975" y="1973681"/>
            <a:ext cx="1050900" cy="358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2583D"/>
              </a:buClr>
              <a:buFont typeface="Calibri"/>
              <a:buNone/>
            </a:pPr>
            <a:r>
              <a:rPr lang="en-US" sz="1200" b="1">
                <a:latin typeface="Montserrat"/>
                <a:ea typeface="Montserrat"/>
                <a:cs typeface="Montserrat"/>
                <a:sym typeface="Montserrat"/>
              </a:rPr>
              <a:t>CARBON MONOXIDE</a:t>
            </a:r>
            <a:endParaRPr sz="1200" b="1">
              <a:latin typeface="Montserrat"/>
              <a:ea typeface="Montserrat"/>
              <a:cs typeface="Montserrat"/>
              <a:sym typeface="Montserrat"/>
            </a:endParaRPr>
          </a:p>
        </p:txBody>
      </p:sp>
      <p:sp>
        <p:nvSpPr>
          <p:cNvPr id="232" name="Google Shape;232;p29"/>
          <p:cNvSpPr txBox="1"/>
          <p:nvPr/>
        </p:nvSpPr>
        <p:spPr>
          <a:xfrm>
            <a:off x="10121662" y="4262750"/>
            <a:ext cx="1532400" cy="15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78D2D2"/>
              </a:buClr>
              <a:buFont typeface="Calibri"/>
              <a:buNone/>
            </a:pPr>
            <a:r>
              <a:rPr lang="en-US" sz="1200" b="1">
                <a:latin typeface="Montserrat"/>
                <a:ea typeface="Montserrat"/>
                <a:cs typeface="Montserrat"/>
                <a:sym typeface="Montserrat"/>
              </a:rPr>
              <a:t>TEMPERATURE</a:t>
            </a:r>
            <a:endParaRPr sz="12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lated image"/>
          <p:cNvPicPr>
            <a:picLocks noChangeAspect="1" noChangeArrowheads="1"/>
          </p:cNvPicPr>
          <p:nvPr/>
        </p:nvPicPr>
        <p:blipFill>
          <a:blip r:embed="rId2">
            <a:extLst>
              <a:ext uri="{BEBA8EAE-BF5A-486C-A8C5-ECC9F3942E4B}">
                <a14:imgProps xmlns:a14="http://schemas.microsoft.com/office/drawing/2010/main">
                  <a14:imgLayer r:embed="rId3">
                    <a14:imgEffect>
                      <a14:artisticBlur radius="6"/>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smtClean="0">
                <a:solidFill>
                  <a:schemeClr val="bg1">
                    <a:lumMod val="75000"/>
                  </a:schemeClr>
                </a:solidFill>
                <a:latin typeface="Century Gothic" panose="020B0502020202020204" pitchFamily="34" charset="0"/>
              </a:rPr>
              <a:t>Long-Term Effects</a:t>
            </a:r>
            <a:endParaRPr lang="en-US" b="1" dirty="0">
              <a:solidFill>
                <a:schemeClr val="bg1">
                  <a:lumMod val="75000"/>
                </a:schemeClr>
              </a:solidFill>
              <a:latin typeface="Century Gothic" panose="020B0502020202020204" pitchFamily="34" charset="0"/>
            </a:endParaRPr>
          </a:p>
        </p:txBody>
      </p:sp>
      <p:sp>
        <p:nvSpPr>
          <p:cNvPr id="3" name="Text Placeholder 2"/>
          <p:cNvSpPr>
            <a:spLocks noGrp="1"/>
          </p:cNvSpPr>
          <p:nvPr>
            <p:ph type="body" idx="1"/>
          </p:nvPr>
        </p:nvSpPr>
        <p:spPr>
          <a:xfrm>
            <a:off x="838200" y="1399943"/>
            <a:ext cx="10515600" cy="4351338"/>
          </a:xfrm>
        </p:spPr>
        <p:txBody>
          <a:bodyPr/>
          <a:lstStyle/>
          <a:p>
            <a:pPr marL="50800" lvl="0" indent="0" algn="just">
              <a:buNone/>
            </a:pPr>
            <a:r>
              <a:rPr lang="en-US" dirty="0">
                <a:solidFill>
                  <a:schemeClr val="bg1">
                    <a:lumMod val="75000"/>
                  </a:schemeClr>
                </a:solidFill>
                <a:latin typeface="Montserrat" panose="020B0604020202020204" charset="0"/>
              </a:rPr>
              <a:t>Forests &amp; dense vegetation are a small ecosystem on their own. The destruction of these habitats </a:t>
            </a:r>
            <a:r>
              <a:rPr lang="en-US" dirty="0" smtClean="0">
                <a:solidFill>
                  <a:schemeClr val="bg1">
                    <a:lumMod val="75000"/>
                  </a:schemeClr>
                </a:solidFill>
                <a:latin typeface="Montserrat" panose="020B0604020202020204" charset="0"/>
              </a:rPr>
              <a:t>disturbs </a:t>
            </a:r>
            <a:r>
              <a:rPr lang="en-US" dirty="0">
                <a:solidFill>
                  <a:schemeClr val="bg1">
                    <a:lumMod val="75000"/>
                  </a:schemeClr>
                </a:solidFill>
                <a:latin typeface="Montserrat" panose="020B0604020202020204" charset="0"/>
              </a:rPr>
              <a:t>key </a:t>
            </a:r>
            <a:r>
              <a:rPr lang="en-US" u="sng" dirty="0">
                <a:solidFill>
                  <a:schemeClr val="bg1">
                    <a:lumMod val="75000"/>
                  </a:schemeClr>
                </a:solidFill>
                <a:latin typeface="Montserrat" panose="020B0604020202020204" charset="0"/>
              </a:rPr>
              <a:t>landscape stressors</a:t>
            </a:r>
            <a:r>
              <a:rPr lang="en-US" dirty="0" smtClean="0">
                <a:solidFill>
                  <a:schemeClr val="bg1">
                    <a:lumMod val="75000"/>
                  </a:schemeClr>
                </a:solidFill>
                <a:latin typeface="Montserrat" panose="020B0604020202020204" charset="0"/>
              </a:rPr>
              <a:t>. We must also remember that some wildfires are a natural phenomenon and are beneficial to the environment in the long-run. Wildfire </a:t>
            </a:r>
            <a:r>
              <a:rPr lang="en-US" dirty="0">
                <a:solidFill>
                  <a:schemeClr val="bg1">
                    <a:lumMod val="75000"/>
                  </a:schemeClr>
                </a:solidFill>
                <a:latin typeface="Montserrat" panose="020B0604020202020204" charset="0"/>
              </a:rPr>
              <a:t>smoke is quick to disburse and can travel long </a:t>
            </a:r>
            <a:r>
              <a:rPr lang="en-US" dirty="0" smtClean="0">
                <a:solidFill>
                  <a:schemeClr val="bg1">
                    <a:lumMod val="75000"/>
                  </a:schemeClr>
                </a:solidFill>
                <a:latin typeface="Montserrat" panose="020B0604020202020204" charset="0"/>
              </a:rPr>
              <a:t>distances, affecting thousands of </a:t>
            </a:r>
            <a:r>
              <a:rPr lang="en-US" u="sng" dirty="0" smtClean="0">
                <a:solidFill>
                  <a:schemeClr val="bg1">
                    <a:lumMod val="75000"/>
                  </a:schemeClr>
                </a:solidFill>
                <a:latin typeface="Montserrat" panose="020B0604020202020204" charset="0"/>
              </a:rPr>
              <a:t>people</a:t>
            </a:r>
            <a:r>
              <a:rPr lang="en-US" dirty="0" smtClean="0">
                <a:solidFill>
                  <a:schemeClr val="bg1">
                    <a:lumMod val="75000"/>
                  </a:schemeClr>
                </a:solidFill>
                <a:latin typeface="Montserrat" panose="020B0604020202020204" charset="0"/>
              </a:rPr>
              <a:t> on its route.</a:t>
            </a:r>
            <a:endParaRPr lang="en-US" dirty="0">
              <a:solidFill>
                <a:schemeClr val="bg1">
                  <a:lumMod val="75000"/>
                </a:schemeClr>
              </a:solidFill>
              <a:latin typeface="Montserrat" panose="020B0604020202020204" charset="0"/>
            </a:endParaRPr>
          </a:p>
          <a:p>
            <a:pPr algn="just"/>
            <a:endParaRPr lang="en-US" dirty="0">
              <a:solidFill>
                <a:schemeClr val="bg1">
                  <a:lumMod val="75000"/>
                </a:schemeClr>
              </a:solidFill>
            </a:endParaRPr>
          </a:p>
        </p:txBody>
      </p:sp>
    </p:spTree>
    <p:extLst>
      <p:ext uri="{BB962C8B-B14F-4D97-AF65-F5344CB8AC3E}">
        <p14:creationId xmlns:p14="http://schemas.microsoft.com/office/powerpoint/2010/main" val="1851224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Image result for wildfire"/>
          <p:cNvPicPr>
            <a:picLocks noChangeAspect="1" noChangeArrowheads="1"/>
          </p:cNvPicPr>
          <p:nvPr/>
        </p:nvPicPr>
        <p:blipFill>
          <a:blip r:embed="rId2">
            <a:extLst>
              <a:ext uri="{BEBA8EAE-BF5A-486C-A8C5-ECC9F3942E4B}">
                <a14:imgProps xmlns:a14="http://schemas.microsoft.com/office/drawing/2010/main">
                  <a14:imgLayer r:embed="rId3">
                    <a14:imgEffect>
                      <a14:artisticBlur radius="9"/>
                    </a14:imgEffect>
                  </a14:imgLayer>
                </a14:imgProps>
              </a:ext>
              <a:ext uri="{28A0092B-C50C-407E-A947-70E740481C1C}">
                <a14:useLocalDpi xmlns:a14="http://schemas.microsoft.com/office/drawing/2010/main" val="0"/>
              </a:ext>
            </a:extLst>
          </a:blip>
          <a:srcRect/>
          <a:stretch>
            <a:fillRect/>
          </a:stretch>
        </p:blipFill>
        <p:spPr bwMode="auto">
          <a:xfrm>
            <a:off x="-1" y="0"/>
            <a:ext cx="12192001" cy="68797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smtClean="0">
                <a:solidFill>
                  <a:schemeClr val="tx1"/>
                </a:solidFill>
                <a:latin typeface="Century Gothic" panose="020B0502020202020204" pitchFamily="34" charset="0"/>
              </a:rPr>
              <a:t>Landscape Stress</a:t>
            </a:r>
            <a:endParaRPr lang="en-US" b="1" dirty="0">
              <a:solidFill>
                <a:schemeClr val="tx1"/>
              </a:solidFill>
              <a:latin typeface="Century Gothic" panose="020B0502020202020204" pitchFamily="34" charset="0"/>
            </a:endParaRPr>
          </a:p>
        </p:txBody>
      </p:sp>
      <p:sp>
        <p:nvSpPr>
          <p:cNvPr id="3" name="Text Placeholder 2"/>
          <p:cNvSpPr>
            <a:spLocks noGrp="1"/>
          </p:cNvSpPr>
          <p:nvPr>
            <p:ph type="body" idx="1"/>
          </p:nvPr>
        </p:nvSpPr>
        <p:spPr/>
        <p:txBody>
          <a:bodyPr/>
          <a:lstStyle/>
          <a:p>
            <a:pPr marL="50800" lvl="0" indent="0" algn="just">
              <a:lnSpc>
                <a:spcPct val="115000"/>
              </a:lnSpc>
              <a:buClr>
                <a:schemeClr val="dk1"/>
              </a:buClr>
              <a:buSzPts val="1100"/>
              <a:buNone/>
            </a:pPr>
            <a:r>
              <a:rPr lang="en-US" dirty="0" smtClean="0">
                <a:solidFill>
                  <a:schemeClr val="tx1"/>
                </a:solidFill>
                <a:latin typeface="Montserrat" panose="020B0604020202020204" charset="0"/>
              </a:rPr>
              <a:t>Soil </a:t>
            </a:r>
            <a:r>
              <a:rPr lang="en-US" dirty="0">
                <a:solidFill>
                  <a:schemeClr val="tx1"/>
                </a:solidFill>
                <a:latin typeface="Montserrat" panose="020B0604020202020204" charset="0"/>
              </a:rPr>
              <a:t>parent material is an indirect but strong mediator of the effects of post-fire vegetation on soils in this region, especially with respect to soil P changes, which vary substantially between andesite- and granite-derived soils</a:t>
            </a:r>
            <a:r>
              <a:rPr lang="en-US" dirty="0" smtClean="0">
                <a:solidFill>
                  <a:schemeClr val="tx1"/>
                </a:solidFill>
                <a:latin typeface="Montserrat" panose="020B0604020202020204" charset="0"/>
              </a:rPr>
              <a:t>.</a:t>
            </a:r>
          </a:p>
          <a:p>
            <a:pPr lvl="0" algn="just">
              <a:lnSpc>
                <a:spcPct val="115000"/>
              </a:lnSpc>
              <a:buClr>
                <a:schemeClr val="dk1"/>
              </a:buClr>
              <a:buSzPts val="1100"/>
            </a:pPr>
            <a:endParaRPr lang="en-US" dirty="0">
              <a:solidFill>
                <a:schemeClr val="tx1"/>
              </a:solidFill>
              <a:latin typeface="Montserrat" panose="020B0604020202020204" charset="0"/>
            </a:endParaRPr>
          </a:p>
          <a:p>
            <a:pPr algn="just"/>
            <a:endParaRPr lang="en-US" dirty="0">
              <a:solidFill>
                <a:schemeClr val="tx1"/>
              </a:solidFill>
            </a:endParaRPr>
          </a:p>
        </p:txBody>
      </p:sp>
    </p:spTree>
    <p:extLst>
      <p:ext uri="{BB962C8B-B14F-4D97-AF65-F5344CB8AC3E}">
        <p14:creationId xmlns:p14="http://schemas.microsoft.com/office/powerpoint/2010/main" val="4248276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214"/>
        <p:cNvGrpSpPr/>
        <p:nvPr/>
      </p:nvGrpSpPr>
      <p:grpSpPr>
        <a:xfrm>
          <a:off x="0" y="0"/>
          <a:ext cx="0" cy="0"/>
          <a:chOff x="0" y="0"/>
          <a:chExt cx="0" cy="0"/>
        </a:xfrm>
      </p:grpSpPr>
      <p:sp>
        <p:nvSpPr>
          <p:cNvPr id="215" name="Google Shape;215;p29"/>
          <p:cNvSpPr/>
          <p:nvPr/>
        </p:nvSpPr>
        <p:spPr>
          <a:xfrm>
            <a:off x="381000" y="613250"/>
            <a:ext cx="6541800" cy="5863800"/>
          </a:xfrm>
          <a:prstGeom prst="rect">
            <a:avLst/>
          </a:prstGeom>
          <a:solidFill>
            <a:srgbClr val="F2F2F2"/>
          </a:solidFill>
          <a:ln>
            <a:noFill/>
          </a:ln>
          <a:effectLst>
            <a:outerShdw blurRad="5143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29"/>
          <p:cNvSpPr txBox="1"/>
          <p:nvPr/>
        </p:nvSpPr>
        <p:spPr>
          <a:xfrm>
            <a:off x="790200" y="815400"/>
            <a:ext cx="6067800" cy="9072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3600"/>
              <a:buFont typeface="Century Gothic"/>
              <a:buNone/>
            </a:pPr>
            <a:r>
              <a:rPr lang="en-US" sz="4400" b="1" dirty="0" smtClean="0">
                <a:latin typeface="Century Gothic" panose="020B0502020202020204" pitchFamily="34" charset="0"/>
                <a:ea typeface="Century Gothic"/>
                <a:cs typeface="Century Gothic"/>
                <a:sym typeface="Century Gothic"/>
              </a:rPr>
              <a:t>Health Effects</a:t>
            </a:r>
            <a:endParaRPr sz="4400" b="1" dirty="0">
              <a:latin typeface="Century Gothic" panose="020B0502020202020204" pitchFamily="34" charset="0"/>
              <a:ea typeface="Century Gothic"/>
              <a:cs typeface="Century Gothic"/>
              <a:sym typeface="Century Gothic"/>
            </a:endParaRPr>
          </a:p>
        </p:txBody>
      </p:sp>
      <p:sp>
        <p:nvSpPr>
          <p:cNvPr id="217" name="Google Shape;217;p29"/>
          <p:cNvSpPr txBox="1"/>
          <p:nvPr/>
        </p:nvSpPr>
        <p:spPr>
          <a:xfrm>
            <a:off x="781650" y="1955675"/>
            <a:ext cx="5882700" cy="4039500"/>
          </a:xfrm>
          <a:prstGeom prst="rect">
            <a:avLst/>
          </a:prstGeom>
          <a:noFill/>
          <a:ln>
            <a:noFill/>
          </a:ln>
        </p:spPr>
        <p:txBody>
          <a:bodyPr spcFirstLastPara="1" wrap="square" lIns="0" tIns="0" rIns="0" bIns="0" anchor="t" anchorCtr="0">
            <a:noAutofit/>
          </a:bodyPr>
          <a:lstStyle/>
          <a:p>
            <a:pPr lvl="0" algn="just">
              <a:lnSpc>
                <a:spcPct val="115000"/>
              </a:lnSpc>
              <a:buClr>
                <a:schemeClr val="dk1"/>
              </a:buClr>
              <a:buSzPts val="1100"/>
            </a:pPr>
            <a:r>
              <a:rPr lang="en-US" sz="1500" dirty="0" smtClean="0">
                <a:latin typeface="Montserrat" panose="020B0604020202020204" charset="0"/>
              </a:rPr>
              <a:t>Chronic </a:t>
            </a:r>
            <a:r>
              <a:rPr lang="en-US" sz="1500" dirty="0">
                <a:latin typeface="Montserrat" panose="020B0604020202020204" charset="0"/>
              </a:rPr>
              <a:t>exposure to smoke, year-in and year-out can lead to </a:t>
            </a:r>
            <a:r>
              <a:rPr lang="en-US" sz="1500" dirty="0" smtClean="0">
                <a:latin typeface="Montserrat" panose="020B0604020202020204" charset="0"/>
              </a:rPr>
              <a:t>long-term health </a:t>
            </a:r>
            <a:r>
              <a:rPr lang="en-US" sz="1500" dirty="0">
                <a:latin typeface="Montserrat" panose="020B0604020202020204" charset="0"/>
              </a:rPr>
              <a:t>problems, especially for people with underlying heart and lung problems, </a:t>
            </a:r>
            <a:r>
              <a:rPr lang="en-US" sz="1500" dirty="0" smtClean="0">
                <a:latin typeface="Montserrat" panose="020B0604020202020204" charset="0"/>
              </a:rPr>
              <a:t>children, pregnant women. </a:t>
            </a:r>
            <a:r>
              <a:rPr lang="en-US" sz="1500" dirty="0">
                <a:latin typeface="Montserrat" panose="020B0604020202020204" charset="0"/>
              </a:rPr>
              <a:t>and senior citizens</a:t>
            </a:r>
            <a:r>
              <a:rPr lang="en-US" sz="1500" dirty="0" smtClean="0">
                <a:latin typeface="Montserrat" panose="020B0604020202020204" charset="0"/>
              </a:rPr>
              <a:t>. It also leads to </a:t>
            </a:r>
            <a:r>
              <a:rPr lang="en-US" sz="1500" dirty="0">
                <a:latin typeface="Montserrat" panose="020B0604020202020204" charset="0"/>
              </a:rPr>
              <a:t>chronic cardiovascular diseases, </a:t>
            </a:r>
            <a:r>
              <a:rPr lang="en-US" sz="1500" dirty="0" smtClean="0">
                <a:latin typeface="Montserrat" panose="020B0604020202020204" charset="0"/>
              </a:rPr>
              <a:t>e.g., heart </a:t>
            </a:r>
            <a:r>
              <a:rPr lang="en-US" sz="1500" dirty="0">
                <a:latin typeface="Montserrat" panose="020B0604020202020204" charset="0"/>
              </a:rPr>
              <a:t>attacks (both fatal and non-fatal), irregular heartbeats and increased severity of </a:t>
            </a:r>
            <a:r>
              <a:rPr lang="en-US" sz="1500" dirty="0" smtClean="0">
                <a:latin typeface="Montserrat" panose="020B0604020202020204" charset="0"/>
              </a:rPr>
              <a:t>asthma whereas for others, it can induce asthma-like symptoms.</a:t>
            </a:r>
          </a:p>
          <a:p>
            <a:pPr lvl="0" algn="just">
              <a:lnSpc>
                <a:spcPct val="115000"/>
              </a:lnSpc>
              <a:buClr>
                <a:schemeClr val="dk1"/>
              </a:buClr>
              <a:buSzPts val="1100"/>
            </a:pPr>
            <a:endParaRPr lang="en-US" sz="1500" dirty="0" smtClean="0">
              <a:latin typeface="Montserrat" panose="020B0604020202020204" charset="0"/>
            </a:endParaRPr>
          </a:p>
          <a:p>
            <a:pPr lvl="0" algn="just">
              <a:lnSpc>
                <a:spcPct val="115000"/>
              </a:lnSpc>
              <a:buClr>
                <a:schemeClr val="dk1"/>
              </a:buClr>
              <a:buSzPts val="1100"/>
            </a:pPr>
            <a:r>
              <a:rPr lang="en-US" sz="1500" dirty="0" smtClean="0">
                <a:latin typeface="Montserrat" panose="020B0604020202020204" charset="0"/>
              </a:rPr>
              <a:t>Carbon </a:t>
            </a:r>
            <a:r>
              <a:rPr lang="en-US" sz="1500" dirty="0">
                <a:latin typeface="Montserrat" panose="020B0604020202020204" charset="0"/>
              </a:rPr>
              <a:t>monoxide and </a:t>
            </a:r>
            <a:r>
              <a:rPr lang="en-US" sz="1500" dirty="0" smtClean="0">
                <a:latin typeface="Montserrat" panose="020B0604020202020204" charset="0"/>
              </a:rPr>
              <a:t>small </a:t>
            </a:r>
            <a:r>
              <a:rPr lang="en-US" sz="1500" dirty="0">
                <a:latin typeface="Montserrat" panose="020B0604020202020204" charset="0"/>
              </a:rPr>
              <a:t>particulate </a:t>
            </a:r>
            <a:r>
              <a:rPr lang="en-US" sz="1500" dirty="0" smtClean="0">
                <a:latin typeface="Montserrat" panose="020B0604020202020204" charset="0"/>
              </a:rPr>
              <a:t>matter (PPM 2.5) </a:t>
            </a:r>
            <a:r>
              <a:rPr lang="en-US" sz="1500" dirty="0">
                <a:latin typeface="Montserrat" panose="020B0604020202020204" charset="0"/>
              </a:rPr>
              <a:t>are </a:t>
            </a:r>
            <a:r>
              <a:rPr lang="en-US" sz="1500" dirty="0" smtClean="0">
                <a:latin typeface="Montserrat" panose="020B0604020202020204" charset="0"/>
              </a:rPr>
              <a:t>the most </a:t>
            </a:r>
            <a:r>
              <a:rPr lang="en-US" sz="1500" dirty="0">
                <a:latin typeface="Montserrat" panose="020B0604020202020204" charset="0"/>
              </a:rPr>
              <a:t>dangerous. </a:t>
            </a:r>
            <a:r>
              <a:rPr lang="en-US" sz="1500" dirty="0" smtClean="0">
                <a:latin typeface="Montserrat" panose="020B0604020202020204" charset="0"/>
              </a:rPr>
              <a:t>They get embedded </a:t>
            </a:r>
            <a:r>
              <a:rPr lang="en-US" sz="1500" dirty="0">
                <a:latin typeface="Montserrat" panose="020B0604020202020204" charset="0"/>
              </a:rPr>
              <a:t>deep </a:t>
            </a:r>
            <a:r>
              <a:rPr lang="en-US" sz="1500" dirty="0" smtClean="0">
                <a:latin typeface="Montserrat" panose="020B0604020202020204" charset="0"/>
              </a:rPr>
              <a:t>in </a:t>
            </a:r>
            <a:r>
              <a:rPr lang="en-US" sz="1500" dirty="0">
                <a:latin typeface="Montserrat" panose="020B0604020202020204" charset="0"/>
              </a:rPr>
              <a:t>the lungs and cause </a:t>
            </a:r>
            <a:r>
              <a:rPr lang="en-US" sz="1500" dirty="0" smtClean="0">
                <a:latin typeface="Montserrat" panose="020B0604020202020204" charset="0"/>
              </a:rPr>
              <a:t>irritability</a:t>
            </a:r>
            <a:r>
              <a:rPr lang="en-US" sz="1500" dirty="0">
                <a:latin typeface="Montserrat" panose="020B0604020202020204" charset="0"/>
              </a:rPr>
              <a:t>, </a:t>
            </a:r>
            <a:r>
              <a:rPr lang="en-US" sz="1500" dirty="0" smtClean="0">
                <a:latin typeface="Montserrat" panose="020B0604020202020204" charset="0"/>
              </a:rPr>
              <a:t>shortness </a:t>
            </a:r>
            <a:r>
              <a:rPr lang="en-US" sz="1500" dirty="0">
                <a:latin typeface="Montserrat" panose="020B0604020202020204" charset="0"/>
              </a:rPr>
              <a:t>of </a:t>
            </a:r>
            <a:r>
              <a:rPr lang="en-US" sz="1500" dirty="0" smtClean="0">
                <a:latin typeface="Montserrat" panose="020B0604020202020204" charset="0"/>
              </a:rPr>
              <a:t>breath and magnify any pre-existing issues.</a:t>
            </a:r>
            <a:endParaRPr lang="en-US" sz="1500" dirty="0">
              <a:latin typeface="Montserrat" panose="020B0604020202020204" charset="0"/>
            </a:endParaRPr>
          </a:p>
        </p:txBody>
      </p:sp>
      <p:sp>
        <p:nvSpPr>
          <p:cNvPr id="2" name="AutoShape 2" descr="data:image/jpeg;base64,/9j/4AAQSkZJRgABAQAAAQABAAD/2wCEAAkGBxITEhUSEhITFRUVFRgWFhYVGBUVFhUVFRUWFhUVFRUYHSggGBolGxUVITEiJSkrLi4uFyAzODMtNygtLisBCgoKDg0OGhAQGi0lICUtLS8tMCsuLS0tLS0tLS0rLS0tLSstLS0tLS0tLS0tLS0tLS0tLS0tLS0tLS0tLS0tLf/AABEIAKMBNAMBEQACEQEDEQH/xAAbAAABBQEBAAAAAAAAAAAAAAAEAQIDBQYAB//EAE8QAAIBAgQCBwMGCAsGBwEAAAECEQADBBIhMQVBBhMiUWFxkTKBoRRCUrHB0QcjJHJzkuHwFTNTYmSCk7LCw9IWNFR0o+IlQ4Ois/HyF//EABsBAAIDAQEBAAAAAAAAAAAAAAABAgMEBQYH/8QAQBEAAgECAwQHBAcIAgIDAAAAAAECAxEEEiEFMUFRE2FxgaHB8CIzkdEGFDJCUrHSFRYjcpKi4fFTYiRDNILy/9oADAMBAAIRAxEAPwD1JasJjppDOJoAQUgHqaTGSg1FgdNIDhQMkBosB1SyiuIRSsM4W6EguI9unlGmBXVoSGMCmppkWTW7BPKpEGyZMOaCLZL8kHOncVwTEcOPI0x5iTC8LA1bU0mwbDEsAbCi5EkUUmMcaQHUANuDTSgCoxqEb86kSTKPF2TyFNFiK27IqQwG5YLGp3AdguHdsHuqWbQi5GkcCPKoPmV3KbFcT3CCPE7ny7qw1MS90TTGlzKd3PM1mbL0iImkOx1AzqAEoAsOG8SZSFYyp7+X7KupVXF2e4qnC+pqUcxvWszFuKZA6kA0mkSGzSAkU0ASKai0MeKVgHUWAXNTSGKKkRFAosO5MFosK40rNOwXITZosFx4tCmRbJUFMiPFIBYoCwuWlcLCigZ0UAR3myqzfRBPoJobshqN3YCs8YssYDqewrEghozEgLA1nSoKpFlkqE1vRO3EbQ3uL7IYdxBiCDz9pdu8d9PMiKpz5Ay8XtETmAlmUTscrFd+WoOhoU0OVGSAr3ErbtlkbKVOupcsoHwHnmFTU43sPoZJXtz8AMY20YAYEnbx218tRrtrTzx5j6Oa3o67g1Ik1O5Bsqb+HCmpoVxMC3bqQpFljbR6to5iqq9+jdhUn7aM9YwDvMCPE1yjeLd4K45igdwLEYJ03HpQFwagkdFArnZaAFy0AWuB4qVQKwmNteXdV8K2VWZTKld3Ruq1mQSKAGkUiQmWiwxQKQEgFIB4oAUmkMQU0BIhqZFkqGgCakAoFBFi0BcawoAVRQDFoEOFIYpNIZwNAHUAMuoGUqdiCD5ERQ1cadncCxfC7dwDNMqFCnQxlmDDAgntEajnUXBMsjVlHcDtwS1MywIjLGUZSuWCvZ70UxtvprT6JB9Yl69dfaQ3+BW2MsztuTmIMksWPLTVjtGkdwo6JcRrESW7T163kn8GrBzM7zk1Yja2xdRoBzNTUFx9WK+lfBW3+KsUeI4QiZYJGUgj2QezECQsxp5mTNCoxVi36zJ3vx7fmJfwwPaKqSeZApujBu7RBVppWTZV4qyB81fQVNUKf4UPp6n4n8SLhmHDNqo9Kn0FP8K+ApV6n4n8S8OGt7FE9BS6Cn+FfAr6er+J/EVsJbA/i09BXInCDk7JG+NSpZXbB3w9v6C+gqGSPIl0k+bKnigQCAqjyAoyR5D6WfNlPlEyBQqcU7pajdSUllb0OmpkDpoGdmoEdNAWPT5rpHOKPpdxC7Zto1owS+U6Bt1YjfyrFjqs6UE4c/I7GxcLRxFWUaqvZX3tcVy7SLHcYuLgrd5TFx8gJgHXXNAOnzTUKmImsNGa3u3+S3D4ClLaE6Ml7Ku+Pd18RcBxW4cJeuu0vbzwYA2UFJAEc6dKvLoJzk9Vf/AsTgaSxtOlBWjK352YHwzjN98LiLpcFkgIcqiDAnTY7iqaWJqyoTm3qtxqxWz8NTxlGlGOkr3V2T8K4vfbB37rNL2ycpyqIhVOoGnM06OIqSw85yeq+RDF4HDwx1KlGPsytfV82H9EOI3L9p2ukErcyiABplU8vEmrsFWnVg3PffyRk2xhaWGqxjSVk1fnxZY8Xusll2QwwGmx5jv09avrNxptox4OEaleMZbm/W4yp4ljSfxbu4G5FpTB7vZjb665zq4i/stvu/wehWEwCXtpJ9cn8wvoxx29dF8OysUtl1IABkT3aEbVbhMVUqKWZ3srmbaezqFGVNwVrys1cAw/GeIOYRmeACcttGiRofZ5wazxxGJl9l37l8jbUwOzqf20l2ya8+BedG8Xj2vAXw/V5WnMiqJAEagCtWGniHP+Je3Yc3aFHAxo3oNZrrc2/NkPR3j2IuXLwuPmC2XdRlUQVIjYa71DD4ipKUlJ7k2W7Q2fh6cKbhGzcknq+IBh+N8RufxbM8ATlRDE9+mlURxGJl9nXuRqngNn0/tq3a38w/o3xzEXMQLV550aVKqpDLOhgTNXYbEVZVcs3zMm0cBh6eHdSlHlrdvf3gGH6QY64xFtixBPZW2pIUGAfZ8RVMcTiJP2X4GuezsDTinNW3auT3/Es+D47iDX7Yuq/Vk9ubaqIg8wNOVXUauJc0pLTjoYsXh9nxoydNrNw9pvzBH4xj2dxacmC0AIjaBiB82e6oOtiJSai+fBGhYLAwhF1Fy3trhfmN4fx7GfKbdm65EuoZWRAYPkJGkUqeIrdKoSfHkh18BhPq0qtOO5OzTb8zfCuueVFoGD4bHW3JCtJGuzDSYkSNRI3FJSTJShKO8fcu1KxEht4gNMciQd9xvRcGrHXKZEiz1JAV3FVkaDWpIEVSW351MGyK7hiakkK4XgMKFGu9Mg2JiW1pTdot9RKCu0C3sf3I51iQpifM1xLHRQqYgNuCPA0hgeNwYbWgZRYiyVMEEHx0NMaIaBnUAdQB1AHp4ronOKLpsB8mJPJ0I85I+omsW0bdB3o7OwW/rdlyd/XaZvGYoHB2Ekdm60jwG39+udUnfDwj1v14neoUHHH1Z84rx/0SJjMuEvoTq5tAd5zSG+CE1LpLUJxfG3j/ojLD5sZSmtyzeG7xdg3g1ofwbejdmafdkH1CrcPH/w5d/kZMbN/tWlfgl5k+CQjB4sEQZOnd+LSpwi1h6t/WiK68k8dh2uS/NhvQFfxNz9L/gSrNne7l2+SM23/fw/l82W/SAfk9z83/EK1Yj3UjnbOf8A5MO3yK3ogJtXv0h5k/8AlrrNZ8E/Yl2+SN22NK1Ps82UXQ4f7x/y7VjwP3/5Tr7Yfuv50F9Hcb8mW47KWLhMoXmRmMMTsdfGrMNPoU5NXvYo2hh/rUoRi7JXvfu3F/0Z4y+JN0sFCrlyhZ0nPMsdzoOQrXhcRKtmb6jlbRwMMKoKLbbve/dw4eJRdH7TB7kiPyW7Hj2x3fv51joJqT/lf5nVx804ws/vx/Il6O8RGHFxmRjmVMoEAdnNuSdN+6nh6vRJtrkRx+GeJcYxktG799gboszPjWuZYEXHaNQufYT749xqvCZpYhytz8SzaajTwShf8KXXYZwTiKYZzccO2YFYWCZzA8yBGlFGrGjLM0+4njcNPFQVOLSs09eyxquCdJLWIcoguAhcxzADSQORPeK30MVCtK0U+84OM2ZVwsFObTTdtP8ASKNOIjD3i7JLLnVl1VipacwkQRoI5a1k6XopuTWup1ZYZ4qioRejs096vbcXnD+KYPENnQW+t37agXBHME7x3gmtdKtQqyurX695ysRhcZhoZZXy9TeX12ls16tRzRy3aAKXDcOZCGDpK8iXIftE9ok9mAx0AjXyipQaNMqqkrNfkQfwUIGcq5BUsYMMFw4tRBJ0zS8fbrQqfP1pYbr78un/AOr/AJaEdrAHm8sMmVtZUrcLMQTsSDFPIHTLgtNfyO4dh2KXV/i81tUBAIOYB8z5Sx1lhrOvedyQi7NbtAq1I5ovfZt92mnr/Az+CrkqqkgEMXKwFEEG2FgAAhhMAc2nemqb3euoHWjZtrs877+HkMHCriFNVlWnYER2ZhcoAJynUQRO51mUabVhSxEWmrb164+uXKa5hHLGLjieQFuB6oTVrhJu6m1/T5xZnzxSs4J/1eTA7+GcH+Nuelr/AEVJUpf8kv7f0h0sfwL+79RyW2H/AJ1z0tf6KOil/wAkv7f0i6WP4F/d+oixGGLSOucaamLegG5MINIqutSlkd6kv7f0ltKrHMv4a/u/USHiJdgqv1anRTHaeOZJ2nurBfkdCOHUY3krsW/YuD54Yc9lbzBywaROMYPgTYfiFvKEusZgAgiZPf2dOVNNWKZ0JXbigDjmHtNbzoQYgKROoJ28d/dQ7WKUpRdmVq8NCjM2ukx3nuqBYShAVAMFToRC6HkVjYg0gKMUyR1AHpoNdE5xX9JEzYW8O5C36va+ys+LV6Muz8jdsueTGU312+OnmYRL02Qp5ExtuwHd4r+81xFK9Ox7R07VnJcfL/fqwK18gNbPMrm80n7SapdRpOD9WL1TjJxqLrt3mzwyheGbaFCxHeGeeXga7MElg+782eVqSc9r99vgiDA3c+DxRPM+OxtpG/hVVN5sPU9cEX4iCp47DpcF5ss+hUi3dn+V/wACVfgPsyvz8kY9uNdLC34fNlj0l/3W9P0PtFX4v3MuwxbM/wDl0+0rehLTZvHWTcJ1/MWs+A+xLt8kb9tq1an2ebKXoWP95/QN9tZcD9/sOptn/wBP86Dui+Ft4gt1gLBFSFJ7MnNuBvt8atwkI1W83Cxm2pWqYZLo3Zyb148DZWkVRlUBQNgAAB7hXTSSVkeblKUneTuzF8BxGZrgiAuGvcydcyydfGuVh5Xk1/1fkenx9PLGD5zj+TJOjGHTE5hckhEQASQCTm3jeIFPCwjVvm4JENp1p4Wzp6Xb8LAvQa9F+4h52z6o4H+I1Vs+X8WS6vyZbtyF8PGS/F+afyB+jltL11kujMArGCSBIYAHQ9xpYVRqTcZ6/wCyzalSeHoxnSdm2l4NmqwHD7NklrSBSRBIJMjTvPhXSp0adN3grHnMRjK9dWqyukC2uLYbFO2HZSxXNOdYHZIBytuNTVarUq8nTavbmaZ4TFYKmsQnZO2589VdGWuYdbPEFRCcouJEmYzAEid+dc3o1TxajHddHfVadfZkqk97i93Vc3yXCa7p4wc10qKAB+tLGBSuOxMLLUxXIWwzA76UxXCsHagmakRbDxTIDHtA70xgmKtAaipJiZR4q9rVqZAAa+ZqYEPEr4Xq0OguDMzcm1ICA+ESfMVzMVVbll4HXwFFWc+PrUJw10KsMtt15CQDHKQ2h9RWVM1yjd3GvdU7W28s4j+/QCVuJAuHYsDkCqCCdiTHjJ+ukTzK28dhwxQhjrMsIAE5l5DnqB7qLlOIilZoZxRHZQiD2iJP0QDM0jKQ3BlGWdf31oGUjCmMltWCwkAmpKLYnJI9FreYCPFWs6Mn0lK+oIqM45ouPMnRqdHUjNcGn8DHYLoyc4AxNlsrAsq9owDJBE6c65UNmVItNy07D01T6Q0ZxaUHez4omxXQ52uO4uoAzswGUkgMSY38fhSqbMlKbkpb2FH6Q04UowcHdJLeuCL69gZw3yZXUMLYSe6ABJG8aV0ZUG6HRJ8LHDp4xRxn1iS0zN27QbhvAXt4a7ZLqWuEkEAwJAGvpVFLCShRlTvqzZidqU6uLp11F2jw48StxPAOtbKL2GLbEBpc+YHuqqps6ctdPE2Udu0aelpdmnzCsB0ae0l4NctDrEyjcCZBkyPCnRwMoKSutUQxO2qVWdOSi/Zd3u5NAi9CrkT1toiN4b1mqv2XPi0av3ipcIS8C76P9HjaW6TdRzcQ21yjQDXc89Y9K1UMI6Wa73qxzMdtWOIcMsWlF3fWd0YwK4ZnVr9lmYKAqsJGXNuCZ51PCYSdG7fGxXtLaMMXlUU1a++3GxohWo5ZleD8FNl7rNftHPbe2IOoLEGTPdFYKGCnTlJt700dzGbVp14QjGLVpJ/Am6L8O+TC4Wu22zZR2ToMubcnvn4VPCYWVG93e9inam0IYvLkTVr7+uwLwnhXU4lr3XWirZwFB7XbYMB9lV0MHKlVc76a+Jbi9qU8RhlRyu6trpbRWKbFdFmkg3rO50Mzrr61llsyb4rxOlD6QUY/dl4D+GdGjZupeNy1lQzoCJ0I0O3Op0MBOnUUnLcVYzbtOvh50lF6rjYgxPRdnd2S7bKsxIkEkSZgxpzqNTZsnNtS3llD6Q0o04xlB3SS0twJuH9HTbuozXbXZbNlWZJGoEGp0dnShNSbVl2lOL27Tq0ZU4xd2ra28jVWMXFdQ83Yla/O9AgnDWuYpWE2EY3iC21aVYlUDCIOaWyZV13BK/rChyUSUKbna3riDWcbbN0ozAbZSSAGLRAXv9pR5mmpq9gdKWXN6QT8qs+11qQDE5hvqfqB9DUs8bbyHRz3WY65xC0Dlzroe12lGQBXbM0nbsNt3dwJCc4oapTavbs693zFOPs6fjU7Wg7Q1M5Y9dPOnnjzF0U+TB+IkxpVqKzP4gGamFgR7c07hYWyIYExoZ12+NUV4xcG2i2jJqVkzQNA1GUD+bAPv0rE9DTBN7yB7w7z6k1DMWqHUJPdHgdd/GhSHawFjIFzT5yZvif9PwqL3lt26WvBgdx22Bj6/dUSgFdIoArMTZg+FMZb8PuBEA2O59/7IrrYenamro51apebNTNV2ArOlLfkl78YLZNsgMTlEnlPjt76nSXtojP7LPPOjPV3LuGNpBZbDg3MRdL+2gOsKTtGh7s3cK2VbpO+t9xRCzatwPUMDjbd5c9pw6yRmXUSNxNYZRcXZmhNPcZXgw/8Zxf6If5FaJ+5j65lcfeMm6dYq4z4fB22KDENDsPo5lUDy1JI5wKKEVZzfAdW+kUS4voFheqItZ1uKsrcLEywEjMu0T3AUliJ313A6MbaGX4lxJsTw7D9YSWXEm2WOpI6slSe8wwHuq+MMlR25FTeaCvzLvgOPezbxXDr/t2rd3qzyZMjGB4Qcw8Ce6oVIptVI8SyMrXiyosY+58gwmFtNk+UXrisw07PWBcvkS8nyjnU3FdJKT4Iru8qS4lxx7gXC8KiLe65WeYdSWY5YzSvsjfuqunUqzd0WOMI7zYcMx9trNtrZhCgyZiZyjQTJnlzrNJNSaZemmtDA9O+A4eyLT21Ia7ehyWJkNJMA7a1qo1ZSunwRTUppaon6a8GsYXAuLCkZ7tstLFtVzRv5moUakpzVx1IKMdCn4Nd4Ub1kIl/rc6ZSScvWAgyddpqVTprO70FDo7qwJxq9g/4TxPywNk7OXLmnP1dv6Gu00Rz9FHIEsud5gLDMfk/EOp6z5IUHV5/pdYsR4xm+E0P7UL7xrdK24sPwf40Ya41u4YS9h1xKnlKqS/vgN/Z0q8c6uuDsFN5dOq4BwtHuY3DYl98RedwDyVWyj7R5AVOatCUVwRXF3knzPVLdvWuea7lomCBFOxHMLaJtEBiACYEkCT3a0aILN7iwxdi2TbuuwXqyYJIVTmEQ07iQp81FRkldN8CUJSs4xW8gs8MtIgALFYEGQZAudYNY79PIChU0kOVaTd360sCpwGyFADMMsBTFokIFKhNU7Qg85PjvKVJJW+RN4qbd357+e/8iYcLtsP41yHYlRNuNbboFSEkqEYwNdvOTo1zI9NJcN3bzT58xuM4YxuFkaA7KbnaGuRwwGXIZ57Mu+s0Om76DhWSjaXDd3rt8mdj8IhJYopJq3o4PVorVWaVkyqxGCtfRWjoqfIarVOZVXLdsEiBT6KnyH0tTmV2MuW4IKg94pywtOpHK46Eo4irB5lI0WAvB8OH84Pltpt4VhqQytp7y+nO7VgdXms5rCcK3aqSK57gTFj8YpGxlPfBj+8KnKLVmOE1KEo8VqMWoFBDeWkMhyg0wEu2tfdXcpv2F2HLmvaZrJrMWFD014PcxWHyWiM6uHCkwHgMpWdge1InSR76tozUJXZCpFyWhluK8CxuLKk4S3h2t28pIdR1kDRQASB4TprqavhUhD71yqUZS4WNx0eV1w9tHsdQyDLkDIw0+cpVjod9dZnzOapbM2ncuhu1VjM4vBcQtY+/icPhluLcUKC72wCMtuSB1ikGUjWr1KnKmoyZW86k2kFY/hGLxllLl1EsYqzcJthSCpXskSwZoMifdtrUYzhCVlqmNxlJXejOv4vi91DZ+SpbLDK13MsQdCR2jHunwFNRop3uK9R6WI+K9ErqYTD2LC9YyXusuGVTUqQSM5Gg0HfpThWTm5PkEoNRSQf056PvfC3sOPx6dmAQpdGkEZmIEiTudiajQqKOktw6kW9VvK7D9Erz4G1bI6rEWbjuklSO00wWQkCYUg8iKm60VUb3pkVB5VzHcTPFb9k2HwduWGU3MybcyO3AOn7KIqlF5lIbc2rWDrPQ/DtasjFW8123aW2SruBClmAEEA6sdYqqVeSbyvS5JU00rkXTvh16+lgWUzlLwZu0iwsET2iJ91FCai3fkSqJtKx3T7A3cRhjbspnbrFMSq6CZMsQOdRoyUZXZKom42RUYXG8WBRTgbIUFVLZkkKIBOl7eKco0tXm9fASlPkLZ4DcOPxdy7a/EXreQMShzStsEZQcw9ltSBtSc10cUnqh5fad9zKezwTHW8LisGbZdDJsPntdrtglYLArI7WoEHN4VY5Qcozv2kEpZXEfxDo1ffCYQJb/AB9pOquLmQQrLrLFoIBEaE+2adOrFTlfcxTg2lY0OO6P3BiMAbNubWHXK7SgiI1gkEzqdAagqiyyvvY3B5o24G2w+G51nLLhtgRQIB49gLl3JkAMZtyAMxgAPzNsjMCBrtFV1It7vX+C+hUjC9/XZ18r6BD2bk2bhXOyIyskqDmfJ21+bIysOWjnyI07piUo2lFaXf5X09cgHH2sQZy9nQ5QH7Cr1ULbCx7Qua5o258qTjPh60+ZKMqXHXu137/hw/2AYm9eDalhmK9WgbVe0obNAIbSdJMa980pOVycI03Hs3u3q3n4DupvKoCORCj505W6u8pySNNWtennJklw9b/8C6Sm2216ut/iRYrG3UaA7kZlyDMZjrO1m07fZ012A5b0SzJ29byUFCUb2XG+nVp2efgE4nFudRNaEZCBLNxxIBpNMkmiqx/C7wb2TrVsXoSzIhxnR+4Fkjf1qyMiEpoucKMuHW31V3T6KyPOfhXNqwld31L6c1dNMGuXVX2luDzEf4az5eo09IuY+xjFJGRDr2ZkyG8R3R9R7qvpKDaujPWnUs7MGxWJLXEKqerU6HkTI18vHao1puUupG7C0FTpu71e8kuJDEdx08uXwiqmZUR4kUiQMDSAS5M12MPK9NGCqrTZq6rEUPTm6y4QlWZTnTVSQd+8VqwaTq2fWUYhtQ0K/wDB1iHcXs7s0FIzMWjRtpq3HxScbLmQwzbTuWvTO6Vwd1lJUjJBUkH+MXmKowiTrJP1oWV3am7FH+DjEu7387u0C3GZi0SX2k6Vqx8YpRsufkU4Vtt3fIzov4h75tpduS1wqo6xgJLEAb6VstCMMzS3cii8nKyfEuP9neJfTb+2P31R9Zw/LwLehq8/E1HRHBYiylwYgkksCsvn0jXWdNaxYqpTm1k+RfRjKKeYTpvjjawpykhnYICDBHzmgjwU+tPBwz1deAV5ZYaGT6IcWuLiree45VzkIZmI7Qhdz9LLXRxVKLpOy3amWjNqauz1Oa4h0DyNMbdONUdZcj5REZ2iOs2idq7VSEegbst3kc+MpdJv4nohauGdMwPE+jvEHvXGR2ytcYr+OI7JYkaTppyrq069BQSa1tyMU6VVybT8TOYVcVcui0t27nLZQOscCdt5rY404xzNK3YZU5uWW7+JqeCdH8dZxCXLzMbYzZgbpbdGA7M66kVhr1qMqbUVr2GqjTqKacnp2mVwPELpxyqbtyPlERnaIznSJiK1Tpx6Buy3eRTCcumtfiek3LxBmuGzqGAwvF7hxxXrbkfKojO0R10RExHhXaUI9Bey+zy6jmuUultfj5ntmHuaVwzewm21AEpvCgCBsRSAgvYgHnUhAivmaAaaAJbAEjQ0CuMtYHWGosFyws4VQIgUgJ7dkLoBFFwOuWweVFwE6gHfalmHYlVQNqWYlYVgI125ztRcVjB4k20v3Mom08qY0gEgyvgCPSs0ZxU3yZqcZOMXxWoyzZXmfZIzEdwO6+7XyNRtZ2Z0HPPDNDitO0nxyQ3w845+kVGpHK7GNSzK/MHvDSoDQEKQyYGrIVZQVkyMqcZas0k1vMJnunx/I2/PT662YH3y7yjE+7KHoFxSzZF7rbipmKRmMTAaY9a1Y2lObjlVyjDzjFO7LPpdxvD3MLcS3eRmOWFB1MOpPwFU4WhUjVTlH1YsrVIODSZX/gxPbv8A5tv63q3aO6Pf5FeE3y7vMz2Cxi28WHcwq3yxMToHM6CtcoOVKy5FMZJVLvmb7/bbB/yjfqP91cv6jW5eKNn1mnz8C74fjFu21uWySrCQSCOZGx8qzzpuEnFl0ZKSujGfhHxk3bdoHRELHzc6fBfjXS2fC0XLmY8VLVIpuOcPOGazGha0lye65874getaaNVVVLta7iqpDI12HqeDxguW0uDZ1VvUTFcSccsnHkdGLukzyTDgnHqP6T/m125r+A/5fI5sX/F7z1i1hq4R07k64emFzyrgSRj7f6c/Wa7lb3D7DmU/ertPUsTbkVwzpo8HQC3jg7EBRiCSTsALhkmu9OLdGy5eRy4SSrXfM3FzpHhP+It+tcV4er+FnWVWHM85w+KH8IB1MqcUCCNiDekEV1tVRs/w+RgaTq36/M9/wWNDCuEbmPfGxRYLgz8T1pWGD3OJiYp2CwlvFTQIteHWTM99MTLq21RuKw4rTuFiA3cppNjRzYnupDOfFaUhg640nnQSGXuKKNtT8PWqpVYrcWKm3vK3G8Qd9CdO4bftqiU3IujBRKfECoEyGzcIYD3L4fzT4H4TVkZZvZfd8gjLo3fhx+YXfaVEcojy2g+Wo9KUiypGzuM3FVlYFGtAE6rQMuhdrqHNM/09f8jb89PrrXgvfLsZRifdmT6K9H0xYuFrjJkK+yAZzT3+Vb8TiXRtZXuZqNFVL3Yb0g6Iph7D3luuxXLoQoBlgvLzquhjJVJqLRKrh1CLaZJ+DJ+3f/Nt/XcpbQ3R7/IMHvl3eZmMNaFzFi205XvlTGhgudq2Sk40sy4IzxWapZ8zeJ0Kwnfd/XH3VzPr1XqN31amaXhmGWzbW0k5VECTJ1JOp99ZZzc5OTL4xUVZHlvF+JLcxb3Wkp1vKCTbQhREmNVX4126VNxpKK328TmVJpzbfMsel3SOxixb6tLqshb2wgBVgNOyx1lR8aqwuHnSbzNa8v8AROtXjUtZM0vQDH58MEJ1tOV9x7S/WR7qxY6GWpfmacNK8LcjJcPb8vX/AJn/ADa6M/cP+XyMcfe9560K4R0xwegDybgbfl9v9OfrNdyt7h9hzafvV2nqmcVxDpHieI4d12K6uSA98rI3EuRIr0GfLSzcl5HJyZqlussMV+Dy2p/jrnotc14+XJHQWGjzMdg8Nkxi2xJCYhVnvy3QJPpW6+ek5c15Gf7NS3We44UZa4ljc2Su1OwrkLWZoyhcDuYI5p5UmiSkWFnDCBSsFy4sX8oAqDQBFvE61Gww1L4oAAxOJFA0AXcWRtSbSV2NRb3EZxpA0HrVEq64F0aPMEuXmO9Uym5by5RS3EBut3VAkMa43dQA6xh2ffQctN/3E1OMXIV9R3EMIqLNW9EuBNK5G5zWSw9pDmP87vO5JnwAFbqMYVIbt+j7TkV6lSFSzekd3YOsmSO4/bXNUHmys6kXmV0F4nAKBIHp+2rXSiSWoGcg3cg+U+8d1VOmyLUk9wYK6Jzyg6ev+Rt+en96teBX8ZdjM+K92+4A/Biezf8ANPqarto7495Xg9zLrpwfyK7/AFP/AJFrPg/fLv8AyLcR7tmd/Bme3f8AK39b1r2juj3+Rnwe+Xd5mUTFdViutjNkvFomJhzpNbnDPSy80ZM+Spm6zT//ANF/o/8A1P8AtrD+zv8At4Gr69/1LPDdMutwmIvZOrNsZV7WaWcQvIcyKqlhMlWMb3uWrEZqcpWtYzHQnh6Yi6wurKIm0kdokBdR4Bq24ys6cVl3tmXC087ebcjWcU6LYYWLhtWocIxU5nOoExBPOI99YaWLqZ1melzXPDwyvKtSn/BtjYvtbJ0uJI/OQz9Rb0rTtCF4KXIz4SXtNcypGM6rFG5E5L7NG05bhMTWjLmpZea8ivNlnfrNUfwjf0f/AKn/AG1i/Z3/AG8DT9b6jR9HON/KbXW5MkOVic2wUzMDvrJXo9FLLe5fTqZ1c854G/5fb/Tn6zXXre4fYc+m/wCKu09V1kVwzpnlvC2/LkH9J/zDXdqL+A/5fI5kH/F7z1LG8OzjSuCdRM8rw3CguOOkn5Xv/wCtXej7j/6+Ry5XdXv8z1O9w15MbVw7nTKzF4jq3VWG51MxlBIUGOfaI90nlUJVMrSLadFzi3y8eP5eSI7vE1AJUEwHMwYlBJBNJ1lbTr8CccNK6UtN3iTHHW+ebxGVpHs7iNPaX1p9LH0iPQTfL4rr+TJreLSVWSC0gAgjUTI8+yfSjpI3SF0M0m+XrzHXeJIGydotIBAUnfn5VF1Ip2JRoTcc3AhbiiQrElc22YEetR6SNk2S6Cd2lrbkPt8aXNBkdmRIYE7yYjYADXxpZlew+hllv123j/lgcBgYU7E6T61RUrr7pZHDtO0iO5cX6Q9RWdzvvZcoNbkQteH0h6ildcx5Zchhvj6Q9RSzLmPLLkNbEjvHqKMy5hllyFsX1bXMN4A07Rgakztr+/OULSe8k4SWli6wqLBJu21CjV2KwB3AT+wVpzRS3og7p2UWwPjQ7JWQY1BHzh3/AFetSROPBgHA2lCvIowP9UmNNtjV+Gesl1o5ePj7SfaC2L0ZB5/AxVVVWrSNeDd6SNEl+QAFLMdgInTc6nxFRZfYFvWEntSp7mBn4SKCevIgF2tJyRt9bbrluKjLuQ4DLpzIOlSUnHVOwZc2lrlOnHsHYJWzaGu5tIiAxt3TXPrbWp3s25eus7uH+jWKlG/sx6nv8ExL/SnDupV7Lup3VltsDBkSC0HWq47XpRd1f13lr+i+IejlDx/SRYbpFhLU9XhzbnfIlpJjaYOu5qUtswn9rM/XaEforiF9mUPH9JA3F8AZJwaknUnqrBk+OtS/biXGXrvIv6J1uLh4/pIm4pw//gk/srH30/24ucvXeP8AdKvzh4/pOHGcEFKDCgKxBKi3ZysRsSJg0ftqN73lf11j/dTEWtmh4/pHYPpDhLc9Xhyk75EtLMbTlbXc0pbXhL7WZ9v+yS+ieJW6UPH9IevTCzzt3fRP9VV/tWjyfrvD91sV+OP936SHC8ewKMGTCBWGzLbsqRpGhBkaVOW2otWbl67yC+ileLunDx/SI3GsASScGpJ1JNqwSSdyTNC24lonL13if0TrN74eP6Tl4xw//gk/sbH30/251y+P+SL+idVcYeP6QnD9KMLbGW3YZBMwi2lE98Bt9BUJbYpyd5Zn67Sa+i+IS0lDx/SR2+NYEMHXCAMDIYW7Iae8MDM1N7aTVvat66yH7q1k75oeP6Q4dMrP8ndn+p/qqv8AatLk/D5kv3ZxP44+PyBrPHcCHzjBgNObMLVkNm3mZmZ51a9tJq3tW9dZX+6tZO+aHj+ku7XTSx/J3vRP9VVftOm/uvw+Y/3dxC+/Hx+RY8KuYK+S9u1ZLg5jNtBcDTOaYkmec71uo43pVaMn2XZysXs2phZfxIrXjwLompmYrcbgLT5iyAlhBnu10Hdudu+k0nvJqco2s9xSY3BWU9qe1MyzkkEQZMzlg89BQ4wW/wAycalWX2eHUu34+J163bUyw1b84kxl2A/NX0qTUVv4kIOpJWXDs6/mx2HsWmOdZmZ3aMxBM5Zg+2fWhRi3mXr1ccqlSKyvy9cDnwSCTqNc05mEEtmMa6SdaHTjv9cxKtN6eS5W/IiPC1PI+UtGjFgCJggEnSl0UR/WJ8/Bdgy3gEVgDmnkSzk6A7NMjSaor5YKy395bRnObb4di/INsYVFEAaSTrLGTuZMmsWVGpzk3cVrS/RX0FGVcgzPmD3La/RHoKMq5BmlzB3Qdw9BSsuQ80uY3C2UcvIWFGuwGp+6fhSypu1iV5RtJss+G4JSZKgTAAgaKNp+JNa4wilawVKkuZZ4tLeXJkQrEEFQZ89NabhFqzRGmpXzXZR8RY7jZeXhGo9Kd7GrLdWBeArluXV7pI9//wCa00Fq32HGx++PeVl46iPpGq6/v32IuwD/AIS7zTcDukZW5iR6x93xqDNTjdNF5evgmSAfOkVRjZWTMZ1lajAVHSjElbIA+ewU+UEx74HxrBtKbjRsuLPQfRujGpi3KX3Ytrtul5/EyoNebse8sdnosFjZfg3Czi2bq+xYzBri5kQjMczDuESY7q6OAS9pvlxPP7fzWoxjfWVrRdm92i6+RX9MMYtx7eW7hbkKdcMhtgSdmBYydKqxsrtaruNWyqLpwleM43f33f4aI0vRgonDbdwvhbTG8658SmZSJY5RqDOnfsDW3DWVBPRa8Tj7RU57QlBKcllTtB2fDXc9DA8eeb15g1tpZu1aEWz4oJMD31zarvVe7fwPUYKOWjBWa0Wkt/f1npXS++lpHVbmBT8RPVPbm8xKn2CGEE7DTeuvXainZxWnLU8hsuE6s4ylGo/a+0peyteOj3cdTIfg4tK2OQMoYZLmjAEeyeRrn4FJ1dTvbenKOCk4uzut3aT9NceroirewdyLhMYe2UZYUjtEsZGvrFWYuScbXXcirZFCUJylKFSOn35XT14aLUd0TtpbwmKxvVLdu2SqorjMqBss3CvhmJnuQ6iTUcLFRpSq2u0Lacp1MVRwuZxjK7bWjdr6X7vi+wqOM8bfE5GuW7SkA9q2mTPruTJmIj1rNiK0qlm1Y34TAwwuaMJSfU3exp+g/Ei1u9ba3ZIsYd7iE2wWLAk9onca1swVW8ZRaWiONtjDKNSnNSknOaT10t1cjK4vHm7dN24qjMVzLbGQQAAco5GB61hnUzyzPwO3SoKjT6ODel7X1+JuOPXVvYW6cGcKbFtFz2zby37I3JE8zHMDQGCTXTrvNSfR2suFtUebwUZUcTBYrOptuzzXjL4fPt0MDbNctHqJBCtUrlTQdwXFm3ftsp+eqnxDEKR6Gr8PNxqxa5/mY8fRjVw04y5N96V0eodcK9IfOxrXKAKji+BNwqQQImJnstIhwNmiCMp0M1XOLlYvo1VC91v/AC5dXage9hHGRgQWVSpkmGDZSTm3mUFTs9Gt/r5EM8WpRe5u+nVf5gN3BsZOYBmMkgHUZVGXWdJX40nSb1vqWRrpWVtF83r26jW4YxG6+yQQdRqWIAECACRtG220RdFv169cCSxST47/AJdevf8AHmRibJZoEDsQG17Bn2kj5w/fxnODk9OXqxXSqxhG75/HqfUxg4e5ZiWHaOoGk+1J0jfMO/bc1z6qbmzfTqRUFp69f6LCxayLA2liByAJJj41BaEZSu7jLlymRIZpDImEsq/SYD1NDegx6WAGyjnBYdwBMD3yfdVtGH3i2TvFdRf4dYU+n3/d7q0FO9g11jzqJpikVnED2T5UmWEHD8WidcWknMFgbxl3jYjetVFqMbydkcTGQlKccqvoV3ELQzK6mVJiNyCe/wBKliIL7YbPqNN032mg4SNhyAn1Mf4T61ludPmyzzUCsY0vWs5ZBxDDC7bKExzB7iNj+/fVGIoKtTcGbNn46WDrqqteDXNP1ddZlL+AuoYKMfFQWB94+2vPVMFWi7ZW+zU+gUdrYKtHMqsV1Sai/HyI/ktz+TufqP8AdUPqtb8D+Bd+0MJ/zQ/qj8yy4JxHF4Us1lHBcBWzWmYEDXYjxq6lDE0r5YP4GTGS2di0lVqx01VppeY7jHEsViihvW2OTNly2SvtRMwNfZFFaGJq2zQfwFhHs7CpqlVjra95p7u19Yx7+KbDrhjbudUjm4B1TTnIYTmj+cai6WJdPo8jt2Eo1cAq7rqrDM1b7cd2nX1ADYK7/JXf1H+6q1ha/wCB/A0raGEX/uh/VH5hvFsRisTcFy7buFgoTS0y9lZjQDxNW1aWIqu8oP4GfC1tn4aGSlVha9/txer7xOFX8Th7gu2rdwOAQCbTEQwg6EUqVLEU5ZowfwHia2AxNN06lWFn/wB4/ML4vxjG4lAl22SobMMtgqZAI3C+JqyqsTUVpQfwKMLHZmGnnp1Y3tbWon5kHBsbi8K5ewt1SRDA22ZWHIMpGu/nUKNPE0neMX8CzFT2dio5atSDtu9uKa7Hcn43xTGYvL1ttoScqpZZVE7nYn41KvHE1d8H8CvBrZuEv0VWN3vbnFv8yHhl/FWOs6u3cHWIbbzacyp3AkaVXTpYmnfLB69RZiKuAr5c9WHsu69uO/4g1vDXgQRauyCCPxbnUajQrBqpYaunfI/gXSxuEas6sP64/MveJ9JOIX7ZtPbYK2jFLLqzgcmMbeUVqqyxdSOVwfw3nNw+G2XQqKpGrG63XnFpdmv53KW3hL38jd/s3+6sqw1f8D+DOi8bhf8Alh/VH5hAwV7+Rvf2b/dTdCt+B/Blf13C/wDLD+qPzL3gHA3Di7eGULqqnctyJ7gN++ujgsFPOp1Fa25HB2vtmk6To0HdvRvgl1c7/AvrmNKmu1Y8hcsMNjVI3qNiVwm4RFAwW53CkhjlwunfUrisQX8ORTTItFfiwVipoQVaNchu7OmlYW41IYHduUhjUuTQBFlPWJc+akt7xl1/VzD30WzOxbD7MixwCn2z7R19+gA+qtqVkQtuii0nKsUiSV2DXnpMuiim4tc7J8wPjUSZVW1m7cbvH20q25GV7h+JTVD4mfTQ/XRSnJrLfQjGMc2a2pe8NeJE7Zf7o/bUy6O4sS1A7HnTYsk710cqOIP+Wd5pWAQ41fpClYCAcVXNlDa0aBckbiYHzhRoI63xhfpUAF2+MoPnUgCV4kh+cKQhl7i1tN2oAZa45aInNHnRYdyM8fs6w21FhXID0ktd9PKFyROklqJmnkC5La6Qo2xoyBcGxPSQA701Ai2L/tEAAZoyBmJLPStedLKgUmK/TNRsDUWkSuTL0yQrJGvdUbBcqcZ0ozA5aldIQLb6SXRzpZkSLKx04cDKVk99LQNQ2305HNTQ0hosMF01tkjNpNRsMOxfSyzDajsjTxppCbBsL0itXSF5n4VPLoQT1LEPXIOqMe5QMCxD0gBcFf1K0AWFi5mt5CNTcI/qmG+pfj41OivabLJRcWn1BzFgVCiQNWHONQI/93wrVIlTW9sJuYmRUWyxQswUXqRMrcW8uo/nZj5J2j9XxpkJOyZX4Tdz4gfXVdfgUSCbqyh8NfT9lQpO0hIM4ZdlgfpDKfMaqfePqrQ1qWR5F1FImeKtjm5Gtbkzh2B7t9jrmNLMwsQvm7zTzBYjynkaeYQhZp3NK4HOx76dwYiXm7zRcRwxLDXMaLgObEk/OouA1rx76LiuRknlTuIiLGalmEOzeNGYCRGYbNSzDRI1wd9LODF+U6RRnYIct08qg9SQpvmotCFW5FFhiJcG9DAf1umnfQO53XAbUDFsvNAxz3Y9+lO4mzhazSQTMU0xqzFwgu5gqHViFEeJirHKyuJQ1PWrcwPKuOzpoR6AA8Q1ICkOIy3B5wfKmBrr1nLdVdPnkeqhfhHrVtDdcnnzK3IsuGXlDE7yfgNB9Xxq7iSlB5EhOIYdCSRKnvBiaTJU27WZWNZI1D+4r9s0i4rgfxjA79W3KPnJPPumpIrqbl2guFMK35xqmtvRSwvDvVJEZaYI8fNb4f8A0a1QlmiSTNFhXlddxofMcx4Uy1O54OK1HGOqIDrlw5dTSAh62ACKdgSHfKBEj300h2IXxImDTsQsNXEjalZjSHEyJFFyLRG6c6dxCg0x2Oz0iFhA9MLClRzpXCwpud1AWGUCFF2mNEgv0Eh4ekJjlfTakBz3xAFADetoGKQRrSAVbrCaBoemtJsGT23jSaVxJl90Nw2fEL3ICx+ofE/CoVZ2gX0dZnpASsRuILy0gKzGGgZQhc12Bry95qXAit5sMNcOdCTJFqSe8qTJPiQo9Kuo/ZLZQSenEJwdwrCNuBv3iN5qVzS1cKN0c6LkbW3AmIugUiRWOPxkj6Lz5ZfvipIhU+yVl68V0CzJ74+yqa71QoUs+pCMe4+Zp5/sqjMS+rdYRh8V1jjskRWqhuZXKnkdi7xTKMuZiDlGxidSPsj3VYyMHLgeH9ZmmDtV5ySIXWaADtvUrIVxDn3J0qV1YYj3oYd1JIVxMrKdNmoTC4+44gSPOkhXGDLM02ND7V0yR30rXGxrXztFFiJxJI3qQHGY01pERgueFMGSENvSEh0kUDEa7yFAmMTfWgiPzUDQRbmosYhuwaAGl/DSmId1um1ImPbaTUeIMWwfChiJM1RAjYRt76aEzc/gztS15+4Ko95Yn7Kz13uNWGW9m/as5rBLxpDKjGvQBT4FTnLd5kfZUmJGtv31IDAZZt3AR3GMxPl2tPfVlF6NFyjJT16ie+oKAzBGx7qsNBXNj+TaHl+ygBv415yoQN8zkKI7zOo99JySIuSQ3DtuqjOxEFhOQDeFnVtdzpt4VW66W4OilPfoidOHE7jnzjb94rPJuTuy9NRVkR3uGeHxFKwZwa1hTabtKY7wCR5GK00aiSysoqrM7oMxNwlj+KdhsCFZhlGgggRrv76tumRg4xjqzxLD6DStLOKMtmLundU1uAbdYx76SAVBMz30DEdjNMRFcMzTQmIRovnQwRNfMPp3UgZ1BA5PtoAkI1FRJEl1QKEBEraDzqYELuddaaRFkSsZoZFhK1EQ6zrSY0TXzEUhkS7igQSg0NBYJdOgoAlwwka1BjFcwNKRFkNs0CRzsaAZ6D+Cr+KvfpB/cFZ6+9GrDbmbi5VBqA75pDKTHHehAVnBdz+c311fW4dhVR3PtNdaQRbEaGQfI21moUeJobdkM6w9QDOv7KtNRPwWwpVWI1O55/sqO9lVSTQP0hvMC4B0XYaQCNjHf41nm3msX0IrJm4nnWI43iCSDeeJ5dn6oq9U423EJTdwd8XcO9xz5sx+2pZVyDMxoxDjZ3/Wb76LIV2EW+L4hdrz+9i3wNRcIvgSUmX3DuKXnSWeTMTC/dVElZ6F0dUf/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CEAAkGBxITEhUSEhITFRUVFRgWFhYVGBUVFhUVFRUWFhUVFRUYHSggGBolGxUVITEiJSkrLi4uFyAzODMtNygtLisBCgoKDg0OGhAQGi0lICUtLS8tMCsuLS0tLS0tLS0rLS0tLSstLS0tLS0tLS0tLS0tLS0tLS0tLS0tLS0tLS0tLf/AABEIAKMBNAMBEQACEQEDEQH/xAAbAAABBQEBAAAAAAAAAAAAAAAEAQIDBQYAB//EAE8QAAIBAgQCBwMGCAsGBwEAAAECEQADBBIhMQVBBhMiUWFxkTKBoRRCUrHB0QcjJHJzkuHwFTNTYmSCk7LCw9IWNFR0o+IlQ4Ois/HyF//EABsBAAIDAQEBAAAAAAAAAAAAAAABAgMEBQYH/8QAQBEAAgECAwQHBAcIAgIDAAAAAAECAxEEEiEFMUFRE2FxgaHB8CIzkdEGFDJCUrHSFRYjcpKi4fFTYiRDNILy/9oADAMBAAIRAxEAPwD1JasJjppDOJoAQUgHqaTGSg1FgdNIDhQMkBosB1SyiuIRSsM4W6EguI9unlGmBXVoSGMCmppkWTW7BPKpEGyZMOaCLZL8kHOncVwTEcOPI0x5iTC8LA1bU0mwbDEsAbCi5EkUUmMcaQHUANuDTSgCoxqEb86kSTKPF2TyFNFiK27IqQwG5YLGp3AdguHdsHuqWbQi5GkcCPKoPmV3KbFcT3CCPE7ny7qw1MS90TTGlzKd3PM1mbL0iImkOx1AzqAEoAsOG8SZSFYyp7+X7KupVXF2e4qnC+pqUcxvWszFuKZA6kA0mkSGzSAkU0ASKai0MeKVgHUWAXNTSGKKkRFAosO5MFosK40rNOwXITZosFx4tCmRbJUFMiPFIBYoCwuWlcLCigZ0UAR3myqzfRBPoJobshqN3YCs8YssYDqewrEghozEgLA1nSoKpFlkqE1vRO3EbQ3uL7IYdxBiCDz9pdu8d9PMiKpz5Ay8XtETmAlmUTscrFd+WoOhoU0OVGSAr3ErbtlkbKVOupcsoHwHnmFTU43sPoZJXtz8AMY20YAYEnbx218tRrtrTzx5j6Oa3o67g1Ik1O5Bsqb+HCmpoVxMC3bqQpFljbR6to5iqq9+jdhUn7aM9YwDvMCPE1yjeLd4K45igdwLEYJ03HpQFwagkdFArnZaAFy0AWuB4qVQKwmNteXdV8K2VWZTKld3Ruq1mQSKAGkUiQmWiwxQKQEgFIB4oAUmkMQU0BIhqZFkqGgCakAoFBFi0BcawoAVRQDFoEOFIYpNIZwNAHUAMuoGUqdiCD5ERQ1cadncCxfC7dwDNMqFCnQxlmDDAgntEajnUXBMsjVlHcDtwS1MywIjLGUZSuWCvZ70UxtvprT6JB9Yl69dfaQ3+BW2MsztuTmIMksWPLTVjtGkdwo6JcRrESW7T163kn8GrBzM7zk1Yja2xdRoBzNTUFx9WK+lfBW3+KsUeI4QiZYJGUgj2QezECQsxp5mTNCoxVi36zJ3vx7fmJfwwPaKqSeZApujBu7RBVppWTZV4qyB81fQVNUKf4UPp6n4n8SLhmHDNqo9Kn0FP8K+ApV6n4n8S8OGt7FE9BS6Cn+FfAr6er+J/EVsJbA/i09BXInCDk7JG+NSpZXbB3w9v6C+gqGSPIl0k+bKnigQCAqjyAoyR5D6WfNlPlEyBQqcU7pajdSUllb0OmpkDpoGdmoEdNAWPT5rpHOKPpdxC7Zto1owS+U6Bt1YjfyrFjqs6UE4c/I7GxcLRxFWUaqvZX3tcVy7SLHcYuLgrd5TFx8gJgHXXNAOnzTUKmImsNGa3u3+S3D4ClLaE6Ml7Ku+Pd18RcBxW4cJeuu0vbzwYA2UFJAEc6dKvLoJzk9Vf/AsTgaSxtOlBWjK352YHwzjN98LiLpcFkgIcqiDAnTY7iqaWJqyoTm3qtxqxWz8NTxlGlGOkr3V2T8K4vfbB37rNL2ycpyqIhVOoGnM06OIqSw85yeq+RDF4HDwx1KlGPsytfV82H9EOI3L9p2ukErcyiABplU8vEmrsFWnVg3PffyRk2xhaWGqxjSVk1fnxZY8Xusll2QwwGmx5jv09avrNxptox4OEaleMZbm/W4yp4ljSfxbu4G5FpTB7vZjb665zq4i/stvu/wehWEwCXtpJ9cn8wvoxx29dF8OysUtl1IABkT3aEbVbhMVUqKWZ3srmbaezqFGVNwVrys1cAw/GeIOYRmeACcttGiRofZ5wazxxGJl9l37l8jbUwOzqf20l2ya8+BedG8Xj2vAXw/V5WnMiqJAEagCtWGniHP+Je3Yc3aFHAxo3oNZrrc2/NkPR3j2IuXLwuPmC2XdRlUQVIjYa71DD4ipKUlJ7k2W7Q2fh6cKbhGzcknq+IBh+N8RufxbM8ATlRDE9+mlURxGJl9nXuRqngNn0/tq3a38w/o3xzEXMQLV550aVKqpDLOhgTNXYbEVZVcs3zMm0cBh6eHdSlHlrdvf3gGH6QY64xFtixBPZW2pIUGAfZ8RVMcTiJP2X4GuezsDTinNW3auT3/Es+D47iDX7Yuq/Vk9ubaqIg8wNOVXUauJc0pLTjoYsXh9nxoydNrNw9pvzBH4xj2dxacmC0AIjaBiB82e6oOtiJSai+fBGhYLAwhF1Fy3trhfmN4fx7GfKbdm65EuoZWRAYPkJGkUqeIrdKoSfHkh18BhPq0qtOO5OzTb8zfCuueVFoGD4bHW3JCtJGuzDSYkSNRI3FJSTJShKO8fcu1KxEht4gNMciQd9xvRcGrHXKZEiz1JAV3FVkaDWpIEVSW351MGyK7hiakkK4XgMKFGu9Mg2JiW1pTdot9RKCu0C3sf3I51iQpifM1xLHRQqYgNuCPA0hgeNwYbWgZRYiyVMEEHx0NMaIaBnUAdQB1AHp4ronOKLpsB8mJPJ0I85I+omsW0bdB3o7OwW/rdlyd/XaZvGYoHB2Ekdm60jwG39+udUnfDwj1v14neoUHHH1Z84rx/0SJjMuEvoTq5tAd5zSG+CE1LpLUJxfG3j/ojLD5sZSmtyzeG7xdg3g1ofwbejdmafdkH1CrcPH/w5d/kZMbN/tWlfgl5k+CQjB4sEQZOnd+LSpwi1h6t/WiK68k8dh2uS/NhvQFfxNz9L/gSrNne7l2+SM23/fw/l82W/SAfk9z83/EK1Yj3UjnbOf8A5MO3yK3ogJtXv0h5k/8AlrrNZ8E/Yl2+SN22NK1Ps82UXQ4f7x/y7VjwP3/5Tr7Yfuv50F9Hcb8mW47KWLhMoXmRmMMTsdfGrMNPoU5NXvYo2hh/rUoRi7JXvfu3F/0Z4y+JN0sFCrlyhZ0nPMsdzoOQrXhcRKtmb6jlbRwMMKoKLbbve/dw4eJRdH7TB7kiPyW7Hj2x3fv51joJqT/lf5nVx804ws/vx/Il6O8RGHFxmRjmVMoEAdnNuSdN+6nh6vRJtrkRx+GeJcYxktG799gboszPjWuZYEXHaNQufYT749xqvCZpYhytz8SzaajTwShf8KXXYZwTiKYZzccO2YFYWCZzA8yBGlFGrGjLM0+4njcNPFQVOLSs09eyxquCdJLWIcoguAhcxzADSQORPeK30MVCtK0U+84OM2ZVwsFObTTdtP8ASKNOIjD3i7JLLnVl1VipacwkQRoI5a1k6XopuTWup1ZYZ4qioRejs096vbcXnD+KYPENnQW+t37agXBHME7x3gmtdKtQqyurX695ysRhcZhoZZXy9TeX12ls16tRzRy3aAKXDcOZCGDpK8iXIftE9ok9mAx0AjXyipQaNMqqkrNfkQfwUIGcq5BUsYMMFw4tRBJ0zS8fbrQqfP1pYbr78un/AOr/AJaEdrAHm8sMmVtZUrcLMQTsSDFPIHTLgtNfyO4dh2KXV/i81tUBAIOYB8z5Sx1lhrOvedyQi7NbtAq1I5ovfZt92mnr/Az+CrkqqkgEMXKwFEEG2FgAAhhMAc2nemqb3euoHWjZtrs877+HkMHCriFNVlWnYER2ZhcoAJynUQRO51mUabVhSxEWmrb164+uXKa5hHLGLjieQFuB6oTVrhJu6m1/T5xZnzxSs4J/1eTA7+GcH+Nuelr/AEVJUpf8kv7f0h0sfwL+79RyW2H/AJ1z0tf6KOil/wAkv7f0i6WP4F/d+oixGGLSOucaamLegG5MINIqutSlkd6kv7f0ltKrHMv4a/u/USHiJdgqv1anRTHaeOZJ2nurBfkdCOHUY3krsW/YuD54Yc9lbzBywaROMYPgTYfiFvKEusZgAgiZPf2dOVNNWKZ0JXbigDjmHtNbzoQYgKROoJ28d/dQ7WKUpRdmVq8NCjM2ukx3nuqBYShAVAMFToRC6HkVjYg0gKMUyR1AHpoNdE5xX9JEzYW8O5C36va+ys+LV6Muz8jdsueTGU312+OnmYRL02Qp5ExtuwHd4r+81xFK9Ox7R07VnJcfL/fqwK18gNbPMrm80n7SapdRpOD9WL1TjJxqLrt3mzwyheGbaFCxHeGeeXga7MElg+782eVqSc9r99vgiDA3c+DxRPM+OxtpG/hVVN5sPU9cEX4iCp47DpcF5ss+hUi3dn+V/wACVfgPsyvz8kY9uNdLC34fNlj0l/3W9P0PtFX4v3MuwxbM/wDl0+0rehLTZvHWTcJ1/MWs+A+xLt8kb9tq1an2ebKXoWP95/QN9tZcD9/sOptn/wBP86Dui+Ft4gt1gLBFSFJ7MnNuBvt8atwkI1W83Cxm2pWqYZLo3Zyb148DZWkVRlUBQNgAAB7hXTSSVkeblKUneTuzF8BxGZrgiAuGvcydcyydfGuVh5Xk1/1fkenx9PLGD5zj+TJOjGHTE5hckhEQASQCTm3jeIFPCwjVvm4JENp1p4Wzp6Xb8LAvQa9F+4h52z6o4H+I1Vs+X8WS6vyZbtyF8PGS/F+afyB+jltL11kujMArGCSBIYAHQ9xpYVRqTcZ6/wCyzalSeHoxnSdm2l4NmqwHD7NklrSBSRBIJMjTvPhXSp0adN3grHnMRjK9dWqyukC2uLYbFO2HZSxXNOdYHZIBytuNTVarUq8nTavbmaZ4TFYKmsQnZO2589VdGWuYdbPEFRCcouJEmYzAEid+dc3o1TxajHddHfVadfZkqk97i93Vc3yXCa7p4wc10qKAB+tLGBSuOxMLLUxXIWwzA76UxXCsHagmakRbDxTIDHtA70xgmKtAaipJiZR4q9rVqZAAa+ZqYEPEr4Xq0OguDMzcm1ICA+ESfMVzMVVbll4HXwFFWc+PrUJw10KsMtt15CQDHKQ2h9RWVM1yjd3GvdU7W28s4j+/QCVuJAuHYsDkCqCCdiTHjJ+ukTzK28dhwxQhjrMsIAE5l5DnqB7qLlOIilZoZxRHZQiD2iJP0QDM0jKQ3BlGWdf31oGUjCmMltWCwkAmpKLYnJI9FreYCPFWs6Mn0lK+oIqM45ouPMnRqdHUjNcGn8DHYLoyc4AxNlsrAsq9owDJBE6c65UNmVItNy07D01T6Q0ZxaUHez4omxXQ52uO4uoAzswGUkgMSY38fhSqbMlKbkpb2FH6Q04UowcHdJLeuCL69gZw3yZXUMLYSe6ABJG8aV0ZUG6HRJ8LHDp4xRxn1iS0zN27QbhvAXt4a7ZLqWuEkEAwJAGvpVFLCShRlTvqzZidqU6uLp11F2jw48StxPAOtbKL2GLbEBpc+YHuqqps6ctdPE2Udu0aelpdmnzCsB0ae0l4NctDrEyjcCZBkyPCnRwMoKSutUQxO2qVWdOSi/Zd3u5NAi9CrkT1toiN4b1mqv2XPi0av3ipcIS8C76P9HjaW6TdRzcQ21yjQDXc89Y9K1UMI6Wa73qxzMdtWOIcMsWlF3fWd0YwK4ZnVr9lmYKAqsJGXNuCZ51PCYSdG7fGxXtLaMMXlUU1a++3GxohWo5ZleD8FNl7rNftHPbe2IOoLEGTPdFYKGCnTlJt700dzGbVp14QjGLVpJ/Am6L8O+TC4Wu22zZR2ToMubcnvn4VPCYWVG93e9inam0IYvLkTVr7+uwLwnhXU4lr3XWirZwFB7XbYMB9lV0MHKlVc76a+Jbi9qU8RhlRyu6trpbRWKbFdFmkg3rO50Mzrr61llsyb4rxOlD6QUY/dl4D+GdGjZupeNy1lQzoCJ0I0O3Op0MBOnUUnLcVYzbtOvh50lF6rjYgxPRdnd2S7bKsxIkEkSZgxpzqNTZsnNtS3llD6Q0o04xlB3SS0twJuH9HTbuozXbXZbNlWZJGoEGp0dnShNSbVl2lOL27Tq0ZU4xd2ra28jVWMXFdQ83Yla/O9AgnDWuYpWE2EY3iC21aVYlUDCIOaWyZV13BK/rChyUSUKbna3riDWcbbN0ozAbZSSAGLRAXv9pR5mmpq9gdKWXN6QT8qs+11qQDE5hvqfqB9DUs8bbyHRz3WY65xC0Dlzroe12lGQBXbM0nbsNt3dwJCc4oapTavbs693zFOPs6fjU7Wg7Q1M5Y9dPOnnjzF0U+TB+IkxpVqKzP4gGamFgR7c07hYWyIYExoZ12+NUV4xcG2i2jJqVkzQNA1GUD+bAPv0rE9DTBN7yB7w7z6k1DMWqHUJPdHgdd/GhSHawFjIFzT5yZvif9PwqL3lt26WvBgdx22Bj6/dUSgFdIoArMTZg+FMZb8PuBEA2O59/7IrrYenamro51apebNTNV2ArOlLfkl78YLZNsgMTlEnlPjt76nSXtojP7LPPOjPV3LuGNpBZbDg3MRdL+2gOsKTtGh7s3cK2VbpO+t9xRCzatwPUMDjbd5c9pw6yRmXUSNxNYZRcXZmhNPcZXgw/8Zxf6If5FaJ+5j65lcfeMm6dYq4z4fB22KDENDsPo5lUDy1JI5wKKEVZzfAdW+kUS4voFheqItZ1uKsrcLEywEjMu0T3AUliJ313A6MbaGX4lxJsTw7D9YSWXEm2WOpI6slSe8wwHuq+MMlR25FTeaCvzLvgOPezbxXDr/t2rd3qzyZMjGB4Qcw8Ce6oVIptVI8SyMrXiyosY+58gwmFtNk+UXrisw07PWBcvkS8nyjnU3FdJKT4Iru8qS4lxx7gXC8KiLe65WeYdSWY5YzSvsjfuqunUqzd0WOMI7zYcMx9trNtrZhCgyZiZyjQTJnlzrNJNSaZemmtDA9O+A4eyLT21Ia7ehyWJkNJMA7a1qo1ZSunwRTUppaon6a8GsYXAuLCkZ7tstLFtVzRv5moUakpzVx1IKMdCn4Nd4Ub1kIl/rc6ZSScvWAgyddpqVTprO70FDo7qwJxq9g/4TxPywNk7OXLmnP1dv6Gu00Rz9FHIEsud5gLDMfk/EOp6z5IUHV5/pdYsR4xm+E0P7UL7xrdK24sPwf40Ya41u4YS9h1xKnlKqS/vgN/Z0q8c6uuDsFN5dOq4BwtHuY3DYl98RedwDyVWyj7R5AVOatCUVwRXF3knzPVLdvWuea7lomCBFOxHMLaJtEBiACYEkCT3a0aILN7iwxdi2TbuuwXqyYJIVTmEQ07iQp81FRkldN8CUJSs4xW8gs8MtIgALFYEGQZAudYNY79PIChU0kOVaTd360sCpwGyFADMMsBTFokIFKhNU7Qg85PjvKVJJW+RN4qbd357+e/8iYcLtsP41yHYlRNuNbboFSEkqEYwNdvOTo1zI9NJcN3bzT58xuM4YxuFkaA7KbnaGuRwwGXIZ57Mu+s0Om76DhWSjaXDd3rt8mdj8IhJYopJq3o4PVorVWaVkyqxGCtfRWjoqfIarVOZVXLdsEiBT6KnyH0tTmV2MuW4IKg94pywtOpHK46Eo4irB5lI0WAvB8OH84Pltpt4VhqQytp7y+nO7VgdXms5rCcK3aqSK57gTFj8YpGxlPfBj+8KnKLVmOE1KEo8VqMWoFBDeWkMhyg0wEu2tfdXcpv2F2HLmvaZrJrMWFD014PcxWHyWiM6uHCkwHgMpWdge1InSR76tozUJXZCpFyWhluK8CxuLKk4S3h2t28pIdR1kDRQASB4TprqavhUhD71yqUZS4WNx0eV1w9tHsdQyDLkDIw0+cpVjod9dZnzOapbM2ncuhu1VjM4vBcQtY+/icPhluLcUKC72wCMtuSB1ikGUjWr1KnKmoyZW86k2kFY/hGLxllLl1EsYqzcJthSCpXskSwZoMifdtrUYzhCVlqmNxlJXejOv4vi91DZ+SpbLDK13MsQdCR2jHunwFNRop3uK9R6WI+K9ErqYTD2LC9YyXusuGVTUqQSM5Gg0HfpThWTm5PkEoNRSQf056PvfC3sOPx6dmAQpdGkEZmIEiTudiajQqKOktw6kW9VvK7D9Erz4G1bI6rEWbjuklSO00wWQkCYUg8iKm60VUb3pkVB5VzHcTPFb9k2HwduWGU3MybcyO3AOn7KIqlF5lIbc2rWDrPQ/DtasjFW8123aW2SruBClmAEEA6sdYqqVeSbyvS5JU00rkXTvh16+lgWUzlLwZu0iwsET2iJ91FCai3fkSqJtKx3T7A3cRhjbspnbrFMSq6CZMsQOdRoyUZXZKom42RUYXG8WBRTgbIUFVLZkkKIBOl7eKco0tXm9fASlPkLZ4DcOPxdy7a/EXreQMShzStsEZQcw9ltSBtSc10cUnqh5fad9zKezwTHW8LisGbZdDJsPntdrtglYLArI7WoEHN4VY5Qcozv2kEpZXEfxDo1ffCYQJb/AB9pOquLmQQrLrLFoIBEaE+2adOrFTlfcxTg2lY0OO6P3BiMAbNubWHXK7SgiI1gkEzqdAagqiyyvvY3B5o24G2w+G51nLLhtgRQIB49gLl3JkAMZtyAMxgAPzNsjMCBrtFV1It7vX+C+hUjC9/XZ18r6BD2bk2bhXOyIyskqDmfJ21+bIysOWjnyI07piUo2lFaXf5X09cgHH2sQZy9nQ5QH7Cr1ULbCx7Qua5o258qTjPh60+ZKMqXHXu137/hw/2AYm9eDalhmK9WgbVe0obNAIbSdJMa980pOVycI03Hs3u3q3n4DupvKoCORCj505W6u8pySNNWtennJklw9b/8C6Sm2216ut/iRYrG3UaA7kZlyDMZjrO1m07fZ012A5b0SzJ29byUFCUb2XG+nVp2efgE4nFudRNaEZCBLNxxIBpNMkmiqx/C7wb2TrVsXoSzIhxnR+4Fkjf1qyMiEpoucKMuHW31V3T6KyPOfhXNqwld31L6c1dNMGuXVX2luDzEf4az5eo09IuY+xjFJGRDr2ZkyG8R3R9R7qvpKDaujPWnUs7MGxWJLXEKqerU6HkTI18vHao1puUupG7C0FTpu71e8kuJDEdx08uXwiqmZUR4kUiQMDSAS5M12MPK9NGCqrTZq6rEUPTm6y4QlWZTnTVSQd+8VqwaTq2fWUYhtQ0K/wDB1iHcXs7s0FIzMWjRtpq3HxScbLmQwzbTuWvTO6Vwd1lJUjJBUkH+MXmKowiTrJP1oWV3am7FH+DjEu7387u0C3GZi0SX2k6Vqx8YpRsufkU4Vtt3fIzov4h75tpduS1wqo6xgJLEAb6VstCMMzS3cii8nKyfEuP9neJfTb+2P31R9Zw/LwLehq8/E1HRHBYiylwYgkksCsvn0jXWdNaxYqpTm1k+RfRjKKeYTpvjjawpykhnYICDBHzmgjwU+tPBwz1deAV5ZYaGT6IcWuLiree45VzkIZmI7Qhdz9LLXRxVKLpOy3amWjNqauz1Oa4h0DyNMbdONUdZcj5REZ2iOs2idq7VSEegbst3kc+MpdJv4nohauGdMwPE+jvEHvXGR2ytcYr+OI7JYkaTppyrq069BQSa1tyMU6VVybT8TOYVcVcui0t27nLZQOscCdt5rY404xzNK3YZU5uWW7+JqeCdH8dZxCXLzMbYzZgbpbdGA7M66kVhr1qMqbUVr2GqjTqKacnp2mVwPELpxyqbtyPlERnaIznSJiK1Tpx6Buy3eRTCcumtfiek3LxBmuGzqGAwvF7hxxXrbkfKojO0R10RExHhXaUI9Bey+zy6jmuUultfj5ntmHuaVwzewm21AEpvCgCBsRSAgvYgHnUhAivmaAaaAJbAEjQ0CuMtYHWGosFyws4VQIgUgJ7dkLoBFFwOuWweVFwE6gHfalmHYlVQNqWYlYVgI125ztRcVjB4k20v3Mom08qY0gEgyvgCPSs0ZxU3yZqcZOMXxWoyzZXmfZIzEdwO6+7XyNRtZ2Z0HPPDNDitO0nxyQ3w845+kVGpHK7GNSzK/MHvDSoDQEKQyYGrIVZQVkyMqcZas0k1vMJnunx/I2/PT662YH3y7yjE+7KHoFxSzZF7rbipmKRmMTAaY9a1Y2lObjlVyjDzjFO7LPpdxvD3MLcS3eRmOWFB1MOpPwFU4WhUjVTlH1YsrVIODSZX/gxPbv8A5tv63q3aO6Pf5FeE3y7vMz2Cxi28WHcwq3yxMToHM6CtcoOVKy5FMZJVLvmb7/bbB/yjfqP91cv6jW5eKNn1mnz8C74fjFu21uWySrCQSCOZGx8qzzpuEnFl0ZKSujGfhHxk3bdoHRELHzc6fBfjXS2fC0XLmY8VLVIpuOcPOGazGha0lye65874getaaNVVVLta7iqpDI12HqeDxguW0uDZ1VvUTFcSccsnHkdGLukzyTDgnHqP6T/m125r+A/5fI5sX/F7z1i1hq4R07k64emFzyrgSRj7f6c/Wa7lb3D7DmU/ertPUsTbkVwzpo8HQC3jg7EBRiCSTsALhkmu9OLdGy5eRy4SSrXfM3FzpHhP+It+tcV4er+FnWVWHM85w+KH8IB1MqcUCCNiDekEV1tVRs/w+RgaTq36/M9/wWNDCuEbmPfGxRYLgz8T1pWGD3OJiYp2CwlvFTQIteHWTM99MTLq21RuKw4rTuFiA3cppNjRzYnupDOfFaUhg640nnQSGXuKKNtT8PWqpVYrcWKm3vK3G8Qd9CdO4bftqiU3IujBRKfECoEyGzcIYD3L4fzT4H4TVkZZvZfd8gjLo3fhx+YXfaVEcojy2g+Wo9KUiypGzuM3FVlYFGtAE6rQMuhdrqHNM/09f8jb89PrrXgvfLsZRifdmT6K9H0xYuFrjJkK+yAZzT3+Vb8TiXRtZXuZqNFVL3Yb0g6Iph7D3luuxXLoQoBlgvLzquhjJVJqLRKrh1CLaZJ+DJ+3f/Nt/XcpbQ3R7/IMHvl3eZmMNaFzFi205XvlTGhgudq2Sk40sy4IzxWapZ8zeJ0Kwnfd/XH3VzPr1XqN31amaXhmGWzbW0k5VECTJ1JOp99ZZzc5OTL4xUVZHlvF+JLcxb3Wkp1vKCTbQhREmNVX4126VNxpKK328TmVJpzbfMsel3SOxixb6tLqshb2wgBVgNOyx1lR8aqwuHnSbzNa8v8AROtXjUtZM0vQDH58MEJ1tOV9x7S/WR7qxY6GWpfmacNK8LcjJcPb8vX/AJn/ADa6M/cP+XyMcfe9560K4R0xwegDybgbfl9v9OfrNdyt7h9hzafvV2nqmcVxDpHieI4d12K6uSA98rI3EuRIr0GfLSzcl5HJyZqlussMV+Dy2p/jrnotc14+XJHQWGjzMdg8Nkxi2xJCYhVnvy3QJPpW6+ek5c15Gf7NS3We44UZa4ljc2Su1OwrkLWZoyhcDuYI5p5UmiSkWFnDCBSsFy4sX8oAqDQBFvE61Gww1L4oAAxOJFA0AXcWRtSbSV2NRb3EZxpA0HrVEq64F0aPMEuXmO9Uym5by5RS3EBut3VAkMa43dQA6xh2ffQctN/3E1OMXIV9R3EMIqLNW9EuBNK5G5zWSw9pDmP87vO5JnwAFbqMYVIbt+j7TkV6lSFSzekd3YOsmSO4/bXNUHmys6kXmV0F4nAKBIHp+2rXSiSWoGcg3cg+U+8d1VOmyLUk9wYK6Jzyg6ev+Rt+en96teBX8ZdjM+K92+4A/Biezf8ANPqarto7495Xg9zLrpwfyK7/AFP/AJFrPg/fLv8AyLcR7tmd/Bme3f8AK39b1r2juj3+Rnwe+Xd5mUTFdViutjNkvFomJhzpNbnDPSy80ZM+Spm6zT//ANF/o/8A1P8AtrD+zv8At4Gr69/1LPDdMutwmIvZOrNsZV7WaWcQvIcyKqlhMlWMb3uWrEZqcpWtYzHQnh6Yi6wurKIm0kdokBdR4Bq24ys6cVl3tmXC087ebcjWcU6LYYWLhtWocIxU5nOoExBPOI99YaWLqZ1melzXPDwyvKtSn/BtjYvtbJ0uJI/OQz9Rb0rTtCF4KXIz4SXtNcypGM6rFG5E5L7NG05bhMTWjLmpZea8ivNlnfrNUfwjf0f/AKn/AG1i/Z3/AG8DT9b6jR9HON/KbXW5MkOVic2wUzMDvrJXo9FLLe5fTqZ1c854G/5fb/Tn6zXXre4fYc+m/wCKu09V1kVwzpnlvC2/LkH9J/zDXdqL+A/5fI5kH/F7z1LG8OzjSuCdRM8rw3CguOOkn5Xv/wCtXej7j/6+Ry5XdXv8z1O9w15MbVw7nTKzF4jq3VWG51MxlBIUGOfaI90nlUJVMrSLadFzi3y8eP5eSI7vE1AJUEwHMwYlBJBNJ1lbTr8CccNK6UtN3iTHHW+ebxGVpHs7iNPaX1p9LH0iPQTfL4rr+TJreLSVWSC0gAgjUTI8+yfSjpI3SF0M0m+XrzHXeJIGydotIBAUnfn5VF1Ip2JRoTcc3AhbiiQrElc22YEetR6SNk2S6Cd2lrbkPt8aXNBkdmRIYE7yYjYADXxpZlew+hllv123j/lgcBgYU7E6T61RUrr7pZHDtO0iO5cX6Q9RWdzvvZcoNbkQteH0h6ildcx5Zchhvj6Q9RSzLmPLLkNbEjvHqKMy5hllyFsX1bXMN4A07Rgakztr+/OULSe8k4SWli6wqLBJu21CjV2KwB3AT+wVpzRS3og7p2UWwPjQ7JWQY1BHzh3/AFetSROPBgHA2lCvIowP9UmNNtjV+Gesl1o5ePj7SfaC2L0ZB5/AxVVVWrSNeDd6SNEl+QAFLMdgInTc6nxFRZfYFvWEntSp7mBn4SKCevIgF2tJyRt9bbrluKjLuQ4DLpzIOlSUnHVOwZc2lrlOnHsHYJWzaGu5tIiAxt3TXPrbWp3s25eus7uH+jWKlG/sx6nv8ExL/SnDupV7Lup3VltsDBkSC0HWq47XpRd1f13lr+i+IejlDx/SRYbpFhLU9XhzbnfIlpJjaYOu5qUtswn9rM/XaEforiF9mUPH9JA3F8AZJwaknUnqrBk+OtS/biXGXrvIv6J1uLh4/pIm4pw//gk/srH30/24ucvXeP8AdKvzh4/pOHGcEFKDCgKxBKi3ZysRsSJg0ftqN73lf11j/dTEWtmh4/pHYPpDhLc9Xhyk75EtLMbTlbXc0pbXhL7WZ9v+yS+ieJW6UPH9IevTCzzt3fRP9VV/tWjyfrvD91sV+OP936SHC8ewKMGTCBWGzLbsqRpGhBkaVOW2otWbl67yC+ileLunDx/SI3GsASScGpJ1JNqwSSdyTNC24lonL13if0TrN74eP6Tl4xw//gk/sbH30/251y+P+SL+idVcYeP6QnD9KMLbGW3YZBMwi2lE98Bt9BUJbYpyd5Zn67Sa+i+IS0lDx/SR2+NYEMHXCAMDIYW7Iae8MDM1N7aTVvat66yH7q1k75oeP6Q4dMrP8ndn+p/qqv8AatLk/D5kv3ZxP44+PyBrPHcCHzjBgNObMLVkNm3mZmZ51a9tJq3tW9dZX+6tZO+aHj+ku7XTSx/J3vRP9VVftOm/uvw+Y/3dxC+/Hx+RY8KuYK+S9u1ZLg5jNtBcDTOaYkmec71uo43pVaMn2XZysXs2phZfxIrXjwLompmYrcbgLT5iyAlhBnu10Hdudu+k0nvJqco2s9xSY3BWU9qe1MyzkkEQZMzlg89BQ4wW/wAycalWX2eHUu34+J163bUyw1b84kxl2A/NX0qTUVv4kIOpJWXDs6/mx2HsWmOdZmZ3aMxBM5Zg+2fWhRi3mXr1ccqlSKyvy9cDnwSCTqNc05mEEtmMa6SdaHTjv9cxKtN6eS5W/IiPC1PI+UtGjFgCJggEnSl0UR/WJ8/Bdgy3gEVgDmnkSzk6A7NMjSaor5YKy395bRnObb4di/INsYVFEAaSTrLGTuZMmsWVGpzk3cVrS/RX0FGVcgzPmD3La/RHoKMq5BmlzB3Qdw9BSsuQ80uY3C2UcvIWFGuwGp+6fhSypu1iV5RtJss+G4JSZKgTAAgaKNp+JNa4wilawVKkuZZ4tLeXJkQrEEFQZ89NabhFqzRGmpXzXZR8RY7jZeXhGo9Kd7GrLdWBeArluXV7pI9//wCa00Fq32HGx++PeVl46iPpGq6/v32IuwD/AIS7zTcDukZW5iR6x93xqDNTjdNF5evgmSAfOkVRjZWTMZ1lajAVHSjElbIA+ewU+UEx74HxrBtKbjRsuLPQfRujGpi3KX3Ytrtul5/EyoNebse8sdnosFjZfg3Czi2bq+xYzBri5kQjMczDuESY7q6OAS9pvlxPP7fzWoxjfWVrRdm92i6+RX9MMYtx7eW7hbkKdcMhtgSdmBYydKqxsrtaruNWyqLpwleM43f33f4aI0vRgonDbdwvhbTG8658SmZSJY5RqDOnfsDW3DWVBPRa8Tj7RU57QlBKcllTtB2fDXc9DA8eeb15g1tpZu1aEWz4oJMD31zarvVe7fwPUYKOWjBWa0Wkt/f1npXS++lpHVbmBT8RPVPbm8xKn2CGEE7DTeuvXainZxWnLU8hsuE6s4ylGo/a+0peyteOj3cdTIfg4tK2OQMoYZLmjAEeyeRrn4FJ1dTvbenKOCk4uzut3aT9NceroirewdyLhMYe2UZYUjtEsZGvrFWYuScbXXcirZFCUJylKFSOn35XT14aLUd0TtpbwmKxvVLdu2SqorjMqBss3CvhmJnuQ6iTUcLFRpSq2u0Lacp1MVRwuZxjK7bWjdr6X7vi+wqOM8bfE5GuW7SkA9q2mTPruTJmIj1rNiK0qlm1Y34TAwwuaMJSfU3exp+g/Ei1u9ba3ZIsYd7iE2wWLAk9onca1swVW8ZRaWiONtjDKNSnNSknOaT10t1cjK4vHm7dN24qjMVzLbGQQAAco5GB61hnUzyzPwO3SoKjT6ODel7X1+JuOPXVvYW6cGcKbFtFz2zby37I3JE8zHMDQGCTXTrvNSfR2suFtUebwUZUcTBYrOptuzzXjL4fPt0MDbNctHqJBCtUrlTQdwXFm3ftsp+eqnxDEKR6Gr8PNxqxa5/mY8fRjVw04y5N96V0eodcK9IfOxrXKAKji+BNwqQQImJnstIhwNmiCMp0M1XOLlYvo1VC91v/AC5dXage9hHGRgQWVSpkmGDZSTm3mUFTs9Gt/r5EM8WpRe5u+nVf5gN3BsZOYBmMkgHUZVGXWdJX40nSb1vqWRrpWVtF83r26jW4YxG6+yQQdRqWIAECACRtG220RdFv169cCSxST47/AJdevf8AHmRibJZoEDsQG17Bn2kj5w/fxnODk9OXqxXSqxhG75/HqfUxg4e5ZiWHaOoGk+1J0jfMO/bc1z6qbmzfTqRUFp69f6LCxayLA2liByAJJj41BaEZSu7jLlymRIZpDImEsq/SYD1NDegx6WAGyjnBYdwBMD3yfdVtGH3i2TvFdRf4dYU+n3/d7q0FO9g11jzqJpikVnED2T5UmWEHD8WidcWknMFgbxl3jYjetVFqMbydkcTGQlKccqvoV3ELQzK6mVJiNyCe/wBKliIL7YbPqNN032mg4SNhyAn1Mf4T61ludPmyzzUCsY0vWs5ZBxDDC7bKExzB7iNj+/fVGIoKtTcGbNn46WDrqqteDXNP1ddZlL+AuoYKMfFQWB94+2vPVMFWi7ZW+zU+gUdrYKtHMqsV1Sai/HyI/ktz+TufqP8AdUPqtb8D+Bd+0MJ/zQ/qj8yy4JxHF4Us1lHBcBWzWmYEDXYjxq6lDE0r5YP4GTGS2di0lVqx01VppeY7jHEsViihvW2OTNly2SvtRMwNfZFFaGJq2zQfwFhHs7CpqlVjra95p7u19Yx7+KbDrhjbudUjm4B1TTnIYTmj+cai6WJdPo8jt2Eo1cAq7rqrDM1b7cd2nX1ADYK7/JXf1H+6q1ha/wCB/A0raGEX/uh/VH5hvFsRisTcFy7buFgoTS0y9lZjQDxNW1aWIqu8oP4GfC1tn4aGSlVha9/txer7xOFX8Th7gu2rdwOAQCbTEQwg6EUqVLEU5ZowfwHia2AxNN06lWFn/wB4/ML4vxjG4lAl22SobMMtgqZAI3C+JqyqsTUVpQfwKMLHZmGnnp1Y3tbWon5kHBsbi8K5ewt1SRDA22ZWHIMpGu/nUKNPE0neMX8CzFT2dio5atSDtu9uKa7Hcn43xTGYvL1ttoScqpZZVE7nYn41KvHE1d8H8CvBrZuEv0VWN3vbnFv8yHhl/FWOs6u3cHWIbbzacyp3AkaVXTpYmnfLB69RZiKuAr5c9WHsu69uO/4g1vDXgQRauyCCPxbnUajQrBqpYaunfI/gXSxuEas6sP64/MveJ9JOIX7ZtPbYK2jFLLqzgcmMbeUVqqyxdSOVwfw3nNw+G2XQqKpGrG63XnFpdmv53KW3hL38jd/s3+6sqw1f8D+DOi8bhf8Alh/VH5hAwV7+Rvf2b/dTdCt+B/Blf13C/wDLD+qPzL3gHA3Di7eGULqqnctyJ7gN++ujgsFPOp1Fa25HB2vtmk6To0HdvRvgl1c7/AvrmNKmu1Y8hcsMNjVI3qNiVwm4RFAwW53CkhjlwunfUrisQX8ORTTItFfiwVipoQVaNchu7OmlYW41IYHduUhjUuTQBFlPWJc+akt7xl1/VzD30WzOxbD7MixwCn2z7R19+gA+qtqVkQtuii0nKsUiSV2DXnpMuiim4tc7J8wPjUSZVW1m7cbvH20q25GV7h+JTVD4mfTQ/XRSnJrLfQjGMc2a2pe8NeJE7Zf7o/bUy6O4sS1A7HnTYsk710cqOIP+Wd5pWAQ41fpClYCAcVXNlDa0aBckbiYHzhRoI63xhfpUAF2+MoPnUgCV4kh+cKQhl7i1tN2oAZa45aInNHnRYdyM8fs6w21FhXID0ktd9PKFyROklqJmnkC5La6Qo2xoyBcGxPSQA701Ai2L/tEAAZoyBmJLPStedLKgUmK/TNRsDUWkSuTL0yQrJGvdUbBcqcZ0ozA5aldIQLb6SXRzpZkSLKx04cDKVk99LQNQ2305HNTQ0hosMF01tkjNpNRsMOxfSyzDajsjTxppCbBsL0itXSF5n4VPLoQT1LEPXIOqMe5QMCxD0gBcFf1K0AWFi5mt5CNTcI/qmG+pfj41OivabLJRcWn1BzFgVCiQNWHONQI/93wrVIlTW9sJuYmRUWyxQswUXqRMrcW8uo/nZj5J2j9XxpkJOyZX4Tdz4gfXVdfgUSCbqyh8NfT9lQpO0hIM4ZdlgfpDKfMaqfePqrQ1qWR5F1FImeKtjm5Gtbkzh2B7t9jrmNLMwsQvm7zTzBYjynkaeYQhZp3NK4HOx76dwYiXm7zRcRwxLDXMaLgObEk/OouA1rx76LiuRknlTuIiLGalmEOzeNGYCRGYbNSzDRI1wd9LODF+U6RRnYIct08qg9SQpvmotCFW5FFhiJcG9DAf1umnfQO53XAbUDFsvNAxz3Y9+lO4mzhazSQTMU0xqzFwgu5gqHViFEeJirHKyuJQ1PWrcwPKuOzpoR6AA8Q1ICkOIy3B5wfKmBrr1nLdVdPnkeqhfhHrVtDdcnnzK3IsuGXlDE7yfgNB9Xxq7iSlB5EhOIYdCSRKnvBiaTJU27WZWNZI1D+4r9s0i4rgfxjA79W3KPnJPPumpIrqbl2guFMK35xqmtvRSwvDvVJEZaYI8fNb4f8A0a1QlmiSTNFhXlddxofMcx4Uy1O54OK1HGOqIDrlw5dTSAh62ACKdgSHfKBEj300h2IXxImDTsQsNXEjalZjSHEyJFFyLRG6c6dxCg0x2Oz0iFhA9MLClRzpXCwpud1AWGUCFF2mNEgv0Eh4ekJjlfTakBz3xAFADetoGKQRrSAVbrCaBoemtJsGT23jSaVxJl90Nw2fEL3ICx+ofE/CoVZ2gX0dZnpASsRuILy0gKzGGgZQhc12Bry95qXAit5sMNcOdCTJFqSe8qTJPiQo9Kuo/ZLZQSenEJwdwrCNuBv3iN5qVzS1cKN0c6LkbW3AmIugUiRWOPxkj6Lz5ZfvipIhU+yVl68V0CzJ74+yqa71QoUs+pCMe4+Zp5/sqjMS+rdYRh8V1jjskRWqhuZXKnkdi7xTKMuZiDlGxidSPsj3VYyMHLgeH9ZmmDtV5ySIXWaADtvUrIVxDn3J0qV1YYj3oYd1JIVxMrKdNmoTC4+44gSPOkhXGDLM02ND7V0yR30rXGxrXztFFiJxJI3qQHGY01pERgueFMGSENvSEh0kUDEa7yFAmMTfWgiPzUDQRbmosYhuwaAGl/DSmId1um1ImPbaTUeIMWwfChiJM1RAjYRt76aEzc/gztS15+4Ko95Yn7Kz13uNWGW9m/as5rBLxpDKjGvQBT4FTnLd5kfZUmJGtv31IDAZZt3AR3GMxPl2tPfVlF6NFyjJT16ie+oKAzBGx7qsNBXNj+TaHl+ygBv415yoQN8zkKI7zOo99JySIuSQ3DtuqjOxEFhOQDeFnVtdzpt4VW66W4OilPfoidOHE7jnzjb94rPJuTuy9NRVkR3uGeHxFKwZwa1hTabtKY7wCR5GK00aiSysoqrM7oMxNwlj+KdhsCFZhlGgggRrv76tumRg4xjqzxLD6DStLOKMtmLundU1uAbdYx76SAVBMz30DEdjNMRFcMzTQmIRovnQwRNfMPp3UgZ1BA5PtoAkI1FRJEl1QKEBEraDzqYELuddaaRFkSsZoZFhK1EQ6zrSY0TXzEUhkS7igQSg0NBYJdOgoAlwwka1BjFcwNKRFkNs0CRzsaAZ6D+Cr+KvfpB/cFZ6+9GrDbmbi5VBqA75pDKTHHehAVnBdz+c311fW4dhVR3PtNdaQRbEaGQfI21moUeJobdkM6w9QDOv7KtNRPwWwpVWI1O55/sqO9lVSTQP0hvMC4B0XYaQCNjHf41nm3msX0IrJm4nnWI43iCSDeeJ5dn6oq9U423EJTdwd8XcO9xz5sx+2pZVyDMxoxDjZ3/Wb76LIV2EW+L4hdrz+9i3wNRcIvgSUmX3DuKXnSWeTMTC/dVElZ6F0dUf/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jpeg;base64,/9j/4AAQSkZJRgABAQAAAQABAAD/2wCEAAkGBxITEhUSEhITFRUVFRgWFhYVGBUVFhUVFRUWFhUVFRUYHSggGBolGxUVITEiJSkrLi4uFyAzODMtNygtLisBCgoKDg0OGhAQGi0lICUtLS8tMCsuLS0tLS0tLS0rLS0tLSstLS0tLS0tLS0tLS0tLS0tLS0tLS0tLS0tLS0tLf/AABEIAKMBNAMBEQACEQEDEQH/xAAbAAABBQEBAAAAAAAAAAAAAAAEAQIDBQYAB//EAE8QAAIBAgQCBwMGCAsGBwEAAAECEQADBBIhMQVBBhMiUWFxkTKBoRRCUrHB0QcjJHJzkuHwFTNTYmSCk7LCw9IWNFR0o+IlQ4Ois/HyF//EABsBAAIDAQEBAAAAAAAAAAAAAAABAgMEBQYH/8QAQBEAAgECAwQHBAcIAgIDAAAAAAECAxEEEiEFMUFRE2FxgaHB8CIzkdEGFDJCUrHSFRYjcpKi4fFTYiRDNILy/9oADAMBAAIRAxEAPwD1JasJjppDOJoAQUgHqaTGSg1FgdNIDhQMkBosB1SyiuIRSsM4W6EguI9unlGmBXVoSGMCmppkWTW7BPKpEGyZMOaCLZL8kHOncVwTEcOPI0x5iTC8LA1bU0mwbDEsAbCi5EkUUmMcaQHUANuDTSgCoxqEb86kSTKPF2TyFNFiK27IqQwG5YLGp3AdguHdsHuqWbQi5GkcCPKoPmV3KbFcT3CCPE7ny7qw1MS90TTGlzKd3PM1mbL0iImkOx1AzqAEoAsOG8SZSFYyp7+X7KupVXF2e4qnC+pqUcxvWszFuKZA6kA0mkSGzSAkU0ASKai0MeKVgHUWAXNTSGKKkRFAosO5MFosK40rNOwXITZosFx4tCmRbJUFMiPFIBYoCwuWlcLCigZ0UAR3myqzfRBPoJobshqN3YCs8YssYDqewrEghozEgLA1nSoKpFlkqE1vRO3EbQ3uL7IYdxBiCDz9pdu8d9PMiKpz5Ay8XtETmAlmUTscrFd+WoOhoU0OVGSAr3ErbtlkbKVOupcsoHwHnmFTU43sPoZJXtz8AMY20YAYEnbx218tRrtrTzx5j6Oa3o67g1Ik1O5Bsqb+HCmpoVxMC3bqQpFljbR6to5iqq9+jdhUn7aM9YwDvMCPE1yjeLd4K45igdwLEYJ03HpQFwagkdFArnZaAFy0AWuB4qVQKwmNteXdV8K2VWZTKld3Ruq1mQSKAGkUiQmWiwxQKQEgFIB4oAUmkMQU0BIhqZFkqGgCakAoFBFi0BcawoAVRQDFoEOFIYpNIZwNAHUAMuoGUqdiCD5ERQ1cadncCxfC7dwDNMqFCnQxlmDDAgntEajnUXBMsjVlHcDtwS1MywIjLGUZSuWCvZ70UxtvprT6JB9Yl69dfaQ3+BW2MsztuTmIMksWPLTVjtGkdwo6JcRrESW7T163kn8GrBzM7zk1Yja2xdRoBzNTUFx9WK+lfBW3+KsUeI4QiZYJGUgj2QezECQsxp5mTNCoxVi36zJ3vx7fmJfwwPaKqSeZApujBu7RBVppWTZV4qyB81fQVNUKf4UPp6n4n8SLhmHDNqo9Kn0FP8K+ApV6n4n8S8OGt7FE9BS6Cn+FfAr6er+J/EVsJbA/i09BXInCDk7JG+NSpZXbB3w9v6C+gqGSPIl0k+bKnigQCAqjyAoyR5D6WfNlPlEyBQqcU7pajdSUllb0OmpkDpoGdmoEdNAWPT5rpHOKPpdxC7Zto1owS+U6Bt1YjfyrFjqs6UE4c/I7GxcLRxFWUaqvZX3tcVy7SLHcYuLgrd5TFx8gJgHXXNAOnzTUKmImsNGa3u3+S3D4ClLaE6Ml7Ku+Pd18RcBxW4cJeuu0vbzwYA2UFJAEc6dKvLoJzk9Vf/AsTgaSxtOlBWjK352YHwzjN98LiLpcFkgIcqiDAnTY7iqaWJqyoTm3qtxqxWz8NTxlGlGOkr3V2T8K4vfbB37rNL2ycpyqIhVOoGnM06OIqSw85yeq+RDF4HDwx1KlGPsytfV82H9EOI3L9p2ukErcyiABplU8vEmrsFWnVg3PffyRk2xhaWGqxjSVk1fnxZY8Xusll2QwwGmx5jv09avrNxptox4OEaleMZbm/W4yp4ljSfxbu4G5FpTB7vZjb665zq4i/stvu/wehWEwCXtpJ9cn8wvoxx29dF8OysUtl1IABkT3aEbVbhMVUqKWZ3srmbaezqFGVNwVrys1cAw/GeIOYRmeACcttGiRofZ5wazxxGJl9l37l8jbUwOzqf20l2ya8+BedG8Xj2vAXw/V5WnMiqJAEagCtWGniHP+Je3Yc3aFHAxo3oNZrrc2/NkPR3j2IuXLwuPmC2XdRlUQVIjYa71DD4ipKUlJ7k2W7Q2fh6cKbhGzcknq+IBh+N8RufxbM8ATlRDE9+mlURxGJl9nXuRqngNn0/tq3a38w/o3xzEXMQLV550aVKqpDLOhgTNXYbEVZVcs3zMm0cBh6eHdSlHlrdvf3gGH6QY64xFtixBPZW2pIUGAfZ8RVMcTiJP2X4GuezsDTinNW3auT3/Es+D47iDX7Yuq/Vk9ubaqIg8wNOVXUauJc0pLTjoYsXh9nxoydNrNw9pvzBH4xj2dxacmC0AIjaBiB82e6oOtiJSai+fBGhYLAwhF1Fy3trhfmN4fx7GfKbdm65EuoZWRAYPkJGkUqeIrdKoSfHkh18BhPq0qtOO5OzTb8zfCuueVFoGD4bHW3JCtJGuzDSYkSNRI3FJSTJShKO8fcu1KxEht4gNMciQd9xvRcGrHXKZEiz1JAV3FVkaDWpIEVSW351MGyK7hiakkK4XgMKFGu9Mg2JiW1pTdot9RKCu0C3sf3I51iQpifM1xLHRQqYgNuCPA0hgeNwYbWgZRYiyVMEEHx0NMaIaBnUAdQB1AHp4ronOKLpsB8mJPJ0I85I+omsW0bdB3o7OwW/rdlyd/XaZvGYoHB2Ekdm60jwG39+udUnfDwj1v14neoUHHH1Z84rx/0SJjMuEvoTq5tAd5zSG+CE1LpLUJxfG3j/ojLD5sZSmtyzeG7xdg3g1ofwbejdmafdkH1CrcPH/w5d/kZMbN/tWlfgl5k+CQjB4sEQZOnd+LSpwi1h6t/WiK68k8dh2uS/NhvQFfxNz9L/gSrNne7l2+SM23/fw/l82W/SAfk9z83/EK1Yj3UjnbOf8A5MO3yK3ogJtXv0h5k/8AlrrNZ8E/Yl2+SN22NK1Ps82UXQ4f7x/y7VjwP3/5Tr7Yfuv50F9Hcb8mW47KWLhMoXmRmMMTsdfGrMNPoU5NXvYo2hh/rUoRi7JXvfu3F/0Z4y+JN0sFCrlyhZ0nPMsdzoOQrXhcRKtmb6jlbRwMMKoKLbbve/dw4eJRdH7TB7kiPyW7Hj2x3fv51joJqT/lf5nVx804ws/vx/Il6O8RGHFxmRjmVMoEAdnNuSdN+6nh6vRJtrkRx+GeJcYxktG799gboszPjWuZYEXHaNQufYT749xqvCZpYhytz8SzaajTwShf8KXXYZwTiKYZzccO2YFYWCZzA8yBGlFGrGjLM0+4njcNPFQVOLSs09eyxquCdJLWIcoguAhcxzADSQORPeK30MVCtK0U+84OM2ZVwsFObTTdtP8ASKNOIjD3i7JLLnVl1VipacwkQRoI5a1k6XopuTWup1ZYZ4qioRejs096vbcXnD+KYPENnQW+t37agXBHME7x3gmtdKtQqyurX695ysRhcZhoZZXy9TeX12ls16tRzRy3aAKXDcOZCGDpK8iXIftE9ok9mAx0AjXyipQaNMqqkrNfkQfwUIGcq5BUsYMMFw4tRBJ0zS8fbrQqfP1pYbr78un/AOr/AJaEdrAHm8sMmVtZUrcLMQTsSDFPIHTLgtNfyO4dh2KXV/i81tUBAIOYB8z5Sx1lhrOvedyQi7NbtAq1I5ovfZt92mnr/Az+CrkqqkgEMXKwFEEG2FgAAhhMAc2nemqb3euoHWjZtrs877+HkMHCriFNVlWnYER2ZhcoAJynUQRO51mUabVhSxEWmrb164+uXKa5hHLGLjieQFuB6oTVrhJu6m1/T5xZnzxSs4J/1eTA7+GcH+Nuelr/AEVJUpf8kv7f0h0sfwL+79RyW2H/AJ1z0tf6KOil/wAkv7f0i6WP4F/d+oixGGLSOucaamLegG5MINIqutSlkd6kv7f0ltKrHMv4a/u/USHiJdgqv1anRTHaeOZJ2nurBfkdCOHUY3krsW/YuD54Yc9lbzBywaROMYPgTYfiFvKEusZgAgiZPf2dOVNNWKZ0JXbigDjmHtNbzoQYgKROoJ28d/dQ7WKUpRdmVq8NCjM2ukx3nuqBYShAVAMFToRC6HkVjYg0gKMUyR1AHpoNdE5xX9JEzYW8O5C36va+ys+LV6Muz8jdsueTGU312+OnmYRL02Qp5ExtuwHd4r+81xFK9Ox7R07VnJcfL/fqwK18gNbPMrm80n7SapdRpOD9WL1TjJxqLrt3mzwyheGbaFCxHeGeeXga7MElg+782eVqSc9r99vgiDA3c+DxRPM+OxtpG/hVVN5sPU9cEX4iCp47DpcF5ss+hUi3dn+V/wACVfgPsyvz8kY9uNdLC34fNlj0l/3W9P0PtFX4v3MuwxbM/wDl0+0rehLTZvHWTcJ1/MWs+A+xLt8kb9tq1an2ebKXoWP95/QN9tZcD9/sOptn/wBP86Dui+Ft4gt1gLBFSFJ7MnNuBvt8atwkI1W83Cxm2pWqYZLo3Zyb148DZWkVRlUBQNgAAB7hXTSSVkeblKUneTuzF8BxGZrgiAuGvcydcyydfGuVh5Xk1/1fkenx9PLGD5zj+TJOjGHTE5hckhEQASQCTm3jeIFPCwjVvm4JENp1p4Wzp6Xb8LAvQa9F+4h52z6o4H+I1Vs+X8WS6vyZbtyF8PGS/F+afyB+jltL11kujMArGCSBIYAHQ9xpYVRqTcZ6/wCyzalSeHoxnSdm2l4NmqwHD7NklrSBSRBIJMjTvPhXSp0adN3grHnMRjK9dWqyukC2uLYbFO2HZSxXNOdYHZIBytuNTVarUq8nTavbmaZ4TFYKmsQnZO2589VdGWuYdbPEFRCcouJEmYzAEid+dc3o1TxajHddHfVadfZkqk97i93Vc3yXCa7p4wc10qKAB+tLGBSuOxMLLUxXIWwzA76UxXCsHagmakRbDxTIDHtA70xgmKtAaipJiZR4q9rVqZAAa+ZqYEPEr4Xq0OguDMzcm1ICA+ESfMVzMVVbll4HXwFFWc+PrUJw10KsMtt15CQDHKQ2h9RWVM1yjd3GvdU7W28s4j+/QCVuJAuHYsDkCqCCdiTHjJ+ukTzK28dhwxQhjrMsIAE5l5DnqB7qLlOIilZoZxRHZQiD2iJP0QDM0jKQ3BlGWdf31oGUjCmMltWCwkAmpKLYnJI9FreYCPFWs6Mn0lK+oIqM45ouPMnRqdHUjNcGn8DHYLoyc4AxNlsrAsq9owDJBE6c65UNmVItNy07D01T6Q0ZxaUHez4omxXQ52uO4uoAzswGUkgMSY38fhSqbMlKbkpb2FH6Q04UowcHdJLeuCL69gZw3yZXUMLYSe6ABJG8aV0ZUG6HRJ8LHDp4xRxn1iS0zN27QbhvAXt4a7ZLqWuEkEAwJAGvpVFLCShRlTvqzZidqU6uLp11F2jw48StxPAOtbKL2GLbEBpc+YHuqqps6ctdPE2Udu0aelpdmnzCsB0ae0l4NctDrEyjcCZBkyPCnRwMoKSutUQxO2qVWdOSi/Zd3u5NAi9CrkT1toiN4b1mqv2XPi0av3ipcIS8C76P9HjaW6TdRzcQ21yjQDXc89Y9K1UMI6Wa73qxzMdtWOIcMsWlF3fWd0YwK4ZnVr9lmYKAqsJGXNuCZ51PCYSdG7fGxXtLaMMXlUU1a++3GxohWo5ZleD8FNl7rNftHPbe2IOoLEGTPdFYKGCnTlJt700dzGbVp14QjGLVpJ/Am6L8O+TC4Wu22zZR2ToMubcnvn4VPCYWVG93e9inam0IYvLkTVr7+uwLwnhXU4lr3XWirZwFB7XbYMB9lV0MHKlVc76a+Jbi9qU8RhlRyu6trpbRWKbFdFmkg3rO50Mzrr61llsyb4rxOlD6QUY/dl4D+GdGjZupeNy1lQzoCJ0I0O3Op0MBOnUUnLcVYzbtOvh50lF6rjYgxPRdnd2S7bKsxIkEkSZgxpzqNTZsnNtS3llD6Q0o04xlB3SS0twJuH9HTbuozXbXZbNlWZJGoEGp0dnShNSbVl2lOL27Tq0ZU4xd2ra28jVWMXFdQ83Yla/O9AgnDWuYpWE2EY3iC21aVYlUDCIOaWyZV13BK/rChyUSUKbna3riDWcbbN0ozAbZSSAGLRAXv9pR5mmpq9gdKWXN6QT8qs+11qQDE5hvqfqB9DUs8bbyHRz3WY65xC0Dlzroe12lGQBXbM0nbsNt3dwJCc4oapTavbs693zFOPs6fjU7Wg7Q1M5Y9dPOnnjzF0U+TB+IkxpVqKzP4gGamFgR7c07hYWyIYExoZ12+NUV4xcG2i2jJqVkzQNA1GUD+bAPv0rE9DTBN7yB7w7z6k1DMWqHUJPdHgdd/GhSHawFjIFzT5yZvif9PwqL3lt26WvBgdx22Bj6/dUSgFdIoArMTZg+FMZb8PuBEA2O59/7IrrYenamro51apebNTNV2ArOlLfkl78YLZNsgMTlEnlPjt76nSXtojP7LPPOjPV3LuGNpBZbDg3MRdL+2gOsKTtGh7s3cK2VbpO+t9xRCzatwPUMDjbd5c9pw6yRmXUSNxNYZRcXZmhNPcZXgw/8Zxf6If5FaJ+5j65lcfeMm6dYq4z4fB22KDENDsPo5lUDy1JI5wKKEVZzfAdW+kUS4voFheqItZ1uKsrcLEywEjMu0T3AUliJ313A6MbaGX4lxJsTw7D9YSWXEm2WOpI6slSe8wwHuq+MMlR25FTeaCvzLvgOPezbxXDr/t2rd3qzyZMjGB4Qcw8Ce6oVIptVI8SyMrXiyosY+58gwmFtNk+UXrisw07PWBcvkS8nyjnU3FdJKT4Iru8qS4lxx7gXC8KiLe65WeYdSWY5YzSvsjfuqunUqzd0WOMI7zYcMx9trNtrZhCgyZiZyjQTJnlzrNJNSaZemmtDA9O+A4eyLT21Ia7ehyWJkNJMA7a1qo1ZSunwRTUppaon6a8GsYXAuLCkZ7tstLFtVzRv5moUakpzVx1IKMdCn4Nd4Ub1kIl/rc6ZSScvWAgyddpqVTprO70FDo7qwJxq9g/4TxPywNk7OXLmnP1dv6Gu00Rz9FHIEsud5gLDMfk/EOp6z5IUHV5/pdYsR4xm+E0P7UL7xrdK24sPwf40Ya41u4YS9h1xKnlKqS/vgN/Z0q8c6uuDsFN5dOq4BwtHuY3DYl98RedwDyVWyj7R5AVOatCUVwRXF3knzPVLdvWuea7lomCBFOxHMLaJtEBiACYEkCT3a0aILN7iwxdi2TbuuwXqyYJIVTmEQ07iQp81FRkldN8CUJSs4xW8gs8MtIgALFYEGQZAudYNY79PIChU0kOVaTd360sCpwGyFADMMsBTFokIFKhNU7Qg85PjvKVJJW+RN4qbd357+e/8iYcLtsP41yHYlRNuNbboFSEkqEYwNdvOTo1zI9NJcN3bzT58xuM4YxuFkaA7KbnaGuRwwGXIZ57Mu+s0Om76DhWSjaXDd3rt8mdj8IhJYopJq3o4PVorVWaVkyqxGCtfRWjoqfIarVOZVXLdsEiBT6KnyH0tTmV2MuW4IKg94pywtOpHK46Eo4irB5lI0WAvB8OH84Pltpt4VhqQytp7y+nO7VgdXms5rCcK3aqSK57gTFj8YpGxlPfBj+8KnKLVmOE1KEo8VqMWoFBDeWkMhyg0wEu2tfdXcpv2F2HLmvaZrJrMWFD014PcxWHyWiM6uHCkwHgMpWdge1InSR76tozUJXZCpFyWhluK8CxuLKk4S3h2t28pIdR1kDRQASB4TprqavhUhD71yqUZS4WNx0eV1w9tHsdQyDLkDIw0+cpVjod9dZnzOapbM2ncuhu1VjM4vBcQtY+/icPhluLcUKC72wCMtuSB1ikGUjWr1KnKmoyZW86k2kFY/hGLxllLl1EsYqzcJthSCpXskSwZoMifdtrUYzhCVlqmNxlJXejOv4vi91DZ+SpbLDK13MsQdCR2jHunwFNRop3uK9R6WI+K9ErqYTD2LC9YyXusuGVTUqQSM5Gg0HfpThWTm5PkEoNRSQf056PvfC3sOPx6dmAQpdGkEZmIEiTudiajQqKOktw6kW9VvK7D9Erz4G1bI6rEWbjuklSO00wWQkCYUg8iKm60VUb3pkVB5VzHcTPFb9k2HwduWGU3MybcyO3AOn7KIqlF5lIbc2rWDrPQ/DtasjFW8123aW2SruBClmAEEA6sdYqqVeSbyvS5JU00rkXTvh16+lgWUzlLwZu0iwsET2iJ91FCai3fkSqJtKx3T7A3cRhjbspnbrFMSq6CZMsQOdRoyUZXZKom42RUYXG8WBRTgbIUFVLZkkKIBOl7eKco0tXm9fASlPkLZ4DcOPxdy7a/EXreQMShzStsEZQcw9ltSBtSc10cUnqh5fad9zKezwTHW8LisGbZdDJsPntdrtglYLArI7WoEHN4VY5Qcozv2kEpZXEfxDo1ffCYQJb/AB9pOquLmQQrLrLFoIBEaE+2adOrFTlfcxTg2lY0OO6P3BiMAbNubWHXK7SgiI1gkEzqdAagqiyyvvY3B5o24G2w+G51nLLhtgRQIB49gLl3JkAMZtyAMxgAPzNsjMCBrtFV1It7vX+C+hUjC9/XZ18r6BD2bk2bhXOyIyskqDmfJ21+bIysOWjnyI07piUo2lFaXf5X09cgHH2sQZy9nQ5QH7Cr1ULbCx7Qua5o258qTjPh60+ZKMqXHXu137/hw/2AYm9eDalhmK9WgbVe0obNAIbSdJMa980pOVycI03Hs3u3q3n4DupvKoCORCj505W6u8pySNNWtennJklw9b/8C6Sm2216ut/iRYrG3UaA7kZlyDMZjrO1m07fZ012A5b0SzJ29byUFCUb2XG+nVp2efgE4nFudRNaEZCBLNxxIBpNMkmiqx/C7wb2TrVsXoSzIhxnR+4Fkjf1qyMiEpoucKMuHW31V3T6KyPOfhXNqwld31L6c1dNMGuXVX2luDzEf4az5eo09IuY+xjFJGRDr2ZkyG8R3R9R7qvpKDaujPWnUs7MGxWJLXEKqerU6HkTI18vHao1puUupG7C0FTpu71e8kuJDEdx08uXwiqmZUR4kUiQMDSAS5M12MPK9NGCqrTZq6rEUPTm6y4QlWZTnTVSQd+8VqwaTq2fWUYhtQ0K/wDB1iHcXs7s0FIzMWjRtpq3HxScbLmQwzbTuWvTO6Vwd1lJUjJBUkH+MXmKowiTrJP1oWV3am7FH+DjEu7387u0C3GZi0SX2k6Vqx8YpRsufkU4Vtt3fIzov4h75tpduS1wqo6xgJLEAb6VstCMMzS3cii8nKyfEuP9neJfTb+2P31R9Zw/LwLehq8/E1HRHBYiylwYgkksCsvn0jXWdNaxYqpTm1k+RfRjKKeYTpvjjawpykhnYICDBHzmgjwU+tPBwz1deAV5ZYaGT6IcWuLiree45VzkIZmI7Qhdz9LLXRxVKLpOy3amWjNqauz1Oa4h0DyNMbdONUdZcj5REZ2iOs2idq7VSEegbst3kc+MpdJv4nohauGdMwPE+jvEHvXGR2ytcYr+OI7JYkaTppyrq069BQSa1tyMU6VVybT8TOYVcVcui0t27nLZQOscCdt5rY404xzNK3YZU5uWW7+JqeCdH8dZxCXLzMbYzZgbpbdGA7M66kVhr1qMqbUVr2GqjTqKacnp2mVwPELpxyqbtyPlERnaIznSJiK1Tpx6Buy3eRTCcumtfiek3LxBmuGzqGAwvF7hxxXrbkfKojO0R10RExHhXaUI9Bey+zy6jmuUultfj5ntmHuaVwzewm21AEpvCgCBsRSAgvYgHnUhAivmaAaaAJbAEjQ0CuMtYHWGosFyws4VQIgUgJ7dkLoBFFwOuWweVFwE6gHfalmHYlVQNqWYlYVgI125ztRcVjB4k20v3Mom08qY0gEgyvgCPSs0ZxU3yZqcZOMXxWoyzZXmfZIzEdwO6+7XyNRtZ2Z0HPPDNDitO0nxyQ3w845+kVGpHK7GNSzK/MHvDSoDQEKQyYGrIVZQVkyMqcZas0k1vMJnunx/I2/PT662YH3y7yjE+7KHoFxSzZF7rbipmKRmMTAaY9a1Y2lObjlVyjDzjFO7LPpdxvD3MLcS3eRmOWFB1MOpPwFU4WhUjVTlH1YsrVIODSZX/gxPbv8A5tv63q3aO6Pf5FeE3y7vMz2Cxi28WHcwq3yxMToHM6CtcoOVKy5FMZJVLvmb7/bbB/yjfqP91cv6jW5eKNn1mnz8C74fjFu21uWySrCQSCOZGx8qzzpuEnFl0ZKSujGfhHxk3bdoHRELHzc6fBfjXS2fC0XLmY8VLVIpuOcPOGazGha0lye65874getaaNVVVLta7iqpDI12HqeDxguW0uDZ1VvUTFcSccsnHkdGLukzyTDgnHqP6T/m125r+A/5fI5sX/F7z1i1hq4R07k64emFzyrgSRj7f6c/Wa7lb3D7DmU/ertPUsTbkVwzpo8HQC3jg7EBRiCSTsALhkmu9OLdGy5eRy4SSrXfM3FzpHhP+It+tcV4er+FnWVWHM85w+KH8IB1MqcUCCNiDekEV1tVRs/w+RgaTq36/M9/wWNDCuEbmPfGxRYLgz8T1pWGD3OJiYp2CwlvFTQIteHWTM99MTLq21RuKw4rTuFiA3cppNjRzYnupDOfFaUhg640nnQSGXuKKNtT8PWqpVYrcWKm3vK3G8Qd9CdO4bftqiU3IujBRKfECoEyGzcIYD3L4fzT4H4TVkZZvZfd8gjLo3fhx+YXfaVEcojy2g+Wo9KUiypGzuM3FVlYFGtAE6rQMuhdrqHNM/09f8jb89PrrXgvfLsZRifdmT6K9H0xYuFrjJkK+yAZzT3+Vb8TiXRtZXuZqNFVL3Yb0g6Iph7D3luuxXLoQoBlgvLzquhjJVJqLRKrh1CLaZJ+DJ+3f/Nt/XcpbQ3R7/IMHvl3eZmMNaFzFi205XvlTGhgudq2Sk40sy4IzxWapZ8zeJ0Kwnfd/XH3VzPr1XqN31amaXhmGWzbW0k5VECTJ1JOp99ZZzc5OTL4xUVZHlvF+JLcxb3Wkp1vKCTbQhREmNVX4126VNxpKK328TmVJpzbfMsel3SOxixb6tLqshb2wgBVgNOyx1lR8aqwuHnSbzNa8v8AROtXjUtZM0vQDH58MEJ1tOV9x7S/WR7qxY6GWpfmacNK8LcjJcPb8vX/AJn/ADa6M/cP+XyMcfe9560K4R0xwegDybgbfl9v9OfrNdyt7h9hzafvV2nqmcVxDpHieI4d12K6uSA98rI3EuRIr0GfLSzcl5HJyZqlussMV+Dy2p/jrnotc14+XJHQWGjzMdg8Nkxi2xJCYhVnvy3QJPpW6+ek5c15Gf7NS3We44UZa4ljc2Su1OwrkLWZoyhcDuYI5p5UmiSkWFnDCBSsFy4sX8oAqDQBFvE61Gww1L4oAAxOJFA0AXcWRtSbSV2NRb3EZxpA0HrVEq64F0aPMEuXmO9Uym5by5RS3EBut3VAkMa43dQA6xh2ffQctN/3E1OMXIV9R3EMIqLNW9EuBNK5G5zWSw9pDmP87vO5JnwAFbqMYVIbt+j7TkV6lSFSzekd3YOsmSO4/bXNUHmys6kXmV0F4nAKBIHp+2rXSiSWoGcg3cg+U+8d1VOmyLUk9wYK6Jzyg6ev+Rt+en96teBX8ZdjM+K92+4A/Biezf8ANPqarto7495Xg9zLrpwfyK7/AFP/AJFrPg/fLv8AyLcR7tmd/Bme3f8AK39b1r2juj3+Rnwe+Xd5mUTFdViutjNkvFomJhzpNbnDPSy80ZM+Spm6zT//ANF/o/8A1P8AtrD+zv8At4Gr69/1LPDdMutwmIvZOrNsZV7WaWcQvIcyKqlhMlWMb3uWrEZqcpWtYzHQnh6Yi6wurKIm0kdokBdR4Bq24ys6cVl3tmXC087ebcjWcU6LYYWLhtWocIxU5nOoExBPOI99YaWLqZ1melzXPDwyvKtSn/BtjYvtbJ0uJI/OQz9Rb0rTtCF4KXIz4SXtNcypGM6rFG5E5L7NG05bhMTWjLmpZea8ivNlnfrNUfwjf0f/AKn/AG1i/Z3/AG8DT9b6jR9HON/KbXW5MkOVic2wUzMDvrJXo9FLLe5fTqZ1c854G/5fb/Tn6zXXre4fYc+m/wCKu09V1kVwzpnlvC2/LkH9J/zDXdqL+A/5fI5kH/F7z1LG8OzjSuCdRM8rw3CguOOkn5Xv/wCtXej7j/6+Ry5XdXv8z1O9w15MbVw7nTKzF4jq3VWG51MxlBIUGOfaI90nlUJVMrSLadFzi3y8eP5eSI7vE1AJUEwHMwYlBJBNJ1lbTr8CccNK6UtN3iTHHW+ebxGVpHs7iNPaX1p9LH0iPQTfL4rr+TJreLSVWSC0gAgjUTI8+yfSjpI3SF0M0m+XrzHXeJIGydotIBAUnfn5VF1Ip2JRoTcc3AhbiiQrElc22YEetR6SNk2S6Cd2lrbkPt8aXNBkdmRIYE7yYjYADXxpZlew+hllv123j/lgcBgYU7E6T61RUrr7pZHDtO0iO5cX6Q9RWdzvvZcoNbkQteH0h6ildcx5Zchhvj6Q9RSzLmPLLkNbEjvHqKMy5hllyFsX1bXMN4A07Rgakztr+/OULSe8k4SWli6wqLBJu21CjV2KwB3AT+wVpzRS3og7p2UWwPjQ7JWQY1BHzh3/AFetSROPBgHA2lCvIowP9UmNNtjV+Gesl1o5ePj7SfaC2L0ZB5/AxVVVWrSNeDd6SNEl+QAFLMdgInTc6nxFRZfYFvWEntSp7mBn4SKCevIgF2tJyRt9bbrluKjLuQ4DLpzIOlSUnHVOwZc2lrlOnHsHYJWzaGu5tIiAxt3TXPrbWp3s25eus7uH+jWKlG/sx6nv8ExL/SnDupV7Lup3VltsDBkSC0HWq47XpRd1f13lr+i+IejlDx/SRYbpFhLU9XhzbnfIlpJjaYOu5qUtswn9rM/XaEforiF9mUPH9JA3F8AZJwaknUnqrBk+OtS/biXGXrvIv6J1uLh4/pIm4pw//gk/srH30/24ucvXeP8AdKvzh4/pOHGcEFKDCgKxBKi3ZysRsSJg0ftqN73lf11j/dTEWtmh4/pHYPpDhLc9Xhyk75EtLMbTlbXc0pbXhL7WZ9v+yS+ieJW6UPH9IevTCzzt3fRP9VV/tWjyfrvD91sV+OP936SHC8ewKMGTCBWGzLbsqRpGhBkaVOW2otWbl67yC+ileLunDx/SI3GsASScGpJ1JNqwSSdyTNC24lonL13if0TrN74eP6Tl4xw//gk/sbH30/251y+P+SL+idVcYeP6QnD9KMLbGW3YZBMwi2lE98Bt9BUJbYpyd5Zn67Sa+i+IS0lDx/SR2+NYEMHXCAMDIYW7Iae8MDM1N7aTVvat66yH7q1k75oeP6Q4dMrP8ndn+p/qqv8AatLk/D5kv3ZxP44+PyBrPHcCHzjBgNObMLVkNm3mZmZ51a9tJq3tW9dZX+6tZO+aHj+ku7XTSx/J3vRP9VVftOm/uvw+Y/3dxC+/Hx+RY8KuYK+S9u1ZLg5jNtBcDTOaYkmec71uo43pVaMn2XZysXs2phZfxIrXjwLompmYrcbgLT5iyAlhBnu10Hdudu+k0nvJqco2s9xSY3BWU9qe1MyzkkEQZMzlg89BQ4wW/wAycalWX2eHUu34+J163bUyw1b84kxl2A/NX0qTUVv4kIOpJWXDs6/mx2HsWmOdZmZ3aMxBM5Zg+2fWhRi3mXr1ccqlSKyvy9cDnwSCTqNc05mEEtmMa6SdaHTjv9cxKtN6eS5W/IiPC1PI+UtGjFgCJggEnSl0UR/WJ8/Bdgy3gEVgDmnkSzk6A7NMjSaor5YKy395bRnObb4di/INsYVFEAaSTrLGTuZMmsWVGpzk3cVrS/RX0FGVcgzPmD3La/RHoKMq5BmlzB3Qdw9BSsuQ80uY3C2UcvIWFGuwGp+6fhSypu1iV5RtJss+G4JSZKgTAAgaKNp+JNa4wilawVKkuZZ4tLeXJkQrEEFQZ89NabhFqzRGmpXzXZR8RY7jZeXhGo9Kd7GrLdWBeArluXV7pI9//wCa00Fq32HGx++PeVl46iPpGq6/v32IuwD/AIS7zTcDukZW5iR6x93xqDNTjdNF5evgmSAfOkVRjZWTMZ1lajAVHSjElbIA+ewU+UEx74HxrBtKbjRsuLPQfRujGpi3KX3Ytrtul5/EyoNebse8sdnosFjZfg3Czi2bq+xYzBri5kQjMczDuESY7q6OAS9pvlxPP7fzWoxjfWVrRdm92i6+RX9MMYtx7eW7hbkKdcMhtgSdmBYydKqxsrtaruNWyqLpwleM43f33f4aI0vRgonDbdwvhbTG8658SmZSJY5RqDOnfsDW3DWVBPRa8Tj7RU57QlBKcllTtB2fDXc9DA8eeb15g1tpZu1aEWz4oJMD31zarvVe7fwPUYKOWjBWa0Wkt/f1npXS++lpHVbmBT8RPVPbm8xKn2CGEE7DTeuvXainZxWnLU8hsuE6s4ylGo/a+0peyteOj3cdTIfg4tK2OQMoYZLmjAEeyeRrn4FJ1dTvbenKOCk4uzut3aT9NceroirewdyLhMYe2UZYUjtEsZGvrFWYuScbXXcirZFCUJylKFSOn35XT14aLUd0TtpbwmKxvVLdu2SqorjMqBss3CvhmJnuQ6iTUcLFRpSq2u0Lacp1MVRwuZxjK7bWjdr6X7vi+wqOM8bfE5GuW7SkA9q2mTPruTJmIj1rNiK0qlm1Y34TAwwuaMJSfU3exp+g/Ei1u9ba3ZIsYd7iE2wWLAk9onca1swVW8ZRaWiONtjDKNSnNSknOaT10t1cjK4vHm7dN24qjMVzLbGQQAAco5GB61hnUzyzPwO3SoKjT6ODel7X1+JuOPXVvYW6cGcKbFtFz2zby37I3JE8zHMDQGCTXTrvNSfR2suFtUebwUZUcTBYrOptuzzXjL4fPt0MDbNctHqJBCtUrlTQdwXFm3ftsp+eqnxDEKR6Gr8PNxqxa5/mY8fRjVw04y5N96V0eodcK9IfOxrXKAKji+BNwqQQImJnstIhwNmiCMp0M1XOLlYvo1VC91v/AC5dXage9hHGRgQWVSpkmGDZSTm3mUFTs9Gt/r5EM8WpRe5u+nVf5gN3BsZOYBmMkgHUZVGXWdJX40nSb1vqWRrpWVtF83r26jW4YxG6+yQQdRqWIAECACRtG220RdFv169cCSxST47/AJdevf8AHmRibJZoEDsQG17Bn2kj5w/fxnODk9OXqxXSqxhG75/HqfUxg4e5ZiWHaOoGk+1J0jfMO/bc1z6qbmzfTqRUFp69f6LCxayLA2liByAJJj41BaEZSu7jLlymRIZpDImEsq/SYD1NDegx6WAGyjnBYdwBMD3yfdVtGH3i2TvFdRf4dYU+n3/d7q0FO9g11jzqJpikVnED2T5UmWEHD8WidcWknMFgbxl3jYjetVFqMbydkcTGQlKccqvoV3ELQzK6mVJiNyCe/wBKliIL7YbPqNN032mg4SNhyAn1Mf4T61ludPmyzzUCsY0vWs5ZBxDDC7bKExzB7iNj+/fVGIoKtTcGbNn46WDrqqteDXNP1ddZlL+AuoYKMfFQWB94+2vPVMFWi7ZW+zU+gUdrYKtHMqsV1Sai/HyI/ktz+TufqP8AdUPqtb8D+Bd+0MJ/zQ/qj8yy4JxHF4Us1lHBcBWzWmYEDXYjxq6lDE0r5YP4GTGS2di0lVqx01VppeY7jHEsViihvW2OTNly2SvtRMwNfZFFaGJq2zQfwFhHs7CpqlVjra95p7u19Yx7+KbDrhjbudUjm4B1TTnIYTmj+cai6WJdPo8jt2Eo1cAq7rqrDM1b7cd2nX1ADYK7/JXf1H+6q1ha/wCB/A0raGEX/uh/VH5hvFsRisTcFy7buFgoTS0y9lZjQDxNW1aWIqu8oP4GfC1tn4aGSlVha9/txer7xOFX8Th7gu2rdwOAQCbTEQwg6EUqVLEU5ZowfwHia2AxNN06lWFn/wB4/ML4vxjG4lAl22SobMMtgqZAI3C+JqyqsTUVpQfwKMLHZmGnnp1Y3tbWon5kHBsbi8K5ewt1SRDA22ZWHIMpGu/nUKNPE0neMX8CzFT2dio5atSDtu9uKa7Hcn43xTGYvL1ttoScqpZZVE7nYn41KvHE1d8H8CvBrZuEv0VWN3vbnFv8yHhl/FWOs6u3cHWIbbzacyp3AkaVXTpYmnfLB69RZiKuAr5c9WHsu69uO/4g1vDXgQRauyCCPxbnUajQrBqpYaunfI/gXSxuEas6sP64/MveJ9JOIX7ZtPbYK2jFLLqzgcmMbeUVqqyxdSOVwfw3nNw+G2XQqKpGrG63XnFpdmv53KW3hL38jd/s3+6sqw1f8D+DOi8bhf8Alh/VH5hAwV7+Rvf2b/dTdCt+B/Blf13C/wDLD+qPzL3gHA3Di7eGULqqnctyJ7gN++ujgsFPOp1Fa25HB2vtmk6To0HdvRvgl1c7/AvrmNKmu1Y8hcsMNjVI3qNiVwm4RFAwW53CkhjlwunfUrisQX8ORTTItFfiwVipoQVaNchu7OmlYW41IYHduUhjUuTQBFlPWJc+akt7xl1/VzD30WzOxbD7MixwCn2z7R19+gA+qtqVkQtuii0nKsUiSV2DXnpMuiim4tc7J8wPjUSZVW1m7cbvH20q25GV7h+JTVD4mfTQ/XRSnJrLfQjGMc2a2pe8NeJE7Zf7o/bUy6O4sS1A7HnTYsk710cqOIP+Wd5pWAQ41fpClYCAcVXNlDa0aBckbiYHzhRoI63xhfpUAF2+MoPnUgCV4kh+cKQhl7i1tN2oAZa45aInNHnRYdyM8fs6w21FhXID0ktd9PKFyROklqJmnkC5La6Qo2xoyBcGxPSQA701Ai2L/tEAAZoyBmJLPStedLKgUmK/TNRsDUWkSuTL0yQrJGvdUbBcqcZ0ozA5aldIQLb6SXRzpZkSLKx04cDKVk99LQNQ2305HNTQ0hosMF01tkjNpNRsMOxfSyzDajsjTxppCbBsL0itXSF5n4VPLoQT1LEPXIOqMe5QMCxD0gBcFf1K0AWFi5mt5CNTcI/qmG+pfj41OivabLJRcWn1BzFgVCiQNWHONQI/93wrVIlTW9sJuYmRUWyxQswUXqRMrcW8uo/nZj5J2j9XxpkJOyZX4Tdz4gfXVdfgUSCbqyh8NfT9lQpO0hIM4ZdlgfpDKfMaqfePqrQ1qWR5F1FImeKtjm5Gtbkzh2B7t9jrmNLMwsQvm7zTzBYjynkaeYQhZp3NK4HOx76dwYiXm7zRcRwxLDXMaLgObEk/OouA1rx76LiuRknlTuIiLGalmEOzeNGYCRGYbNSzDRI1wd9LODF+U6RRnYIct08qg9SQpvmotCFW5FFhiJcG9DAf1umnfQO53XAbUDFsvNAxz3Y9+lO4mzhazSQTMU0xqzFwgu5gqHViFEeJirHKyuJQ1PWrcwPKuOzpoR6AA8Q1ICkOIy3B5wfKmBrr1nLdVdPnkeqhfhHrVtDdcnnzK3IsuGXlDE7yfgNB9Xxq7iSlB5EhOIYdCSRKnvBiaTJU27WZWNZI1D+4r9s0i4rgfxjA79W3KPnJPPumpIrqbl2guFMK35xqmtvRSwvDvVJEZaYI8fNb4f8A0a1QlmiSTNFhXlddxofMcx4Uy1O54OK1HGOqIDrlw5dTSAh62ACKdgSHfKBEj300h2IXxImDTsQsNXEjalZjSHEyJFFyLRG6c6dxCg0x2Oz0iFhA9MLClRzpXCwpud1AWGUCFF2mNEgv0Eh4ekJjlfTakBz3xAFADetoGKQRrSAVbrCaBoemtJsGT23jSaVxJl90Nw2fEL3ICx+ofE/CoVZ2gX0dZnpASsRuILy0gKzGGgZQhc12Bry95qXAit5sMNcOdCTJFqSe8qTJPiQo9Kuo/ZLZQSenEJwdwrCNuBv3iN5qVzS1cKN0c6LkbW3AmIugUiRWOPxkj6Lz5ZfvipIhU+yVl68V0CzJ74+yqa71QoUs+pCMe4+Zp5/sqjMS+rdYRh8V1jjskRWqhuZXKnkdi7xTKMuZiDlGxidSPsj3VYyMHLgeH9ZmmDtV5ySIXWaADtvUrIVxDn3J0qV1YYj3oYd1JIVxMrKdNmoTC4+44gSPOkhXGDLM02ND7V0yR30rXGxrXztFFiJxJI3qQHGY01pERgueFMGSENvSEh0kUDEa7yFAmMTfWgiPzUDQRbmosYhuwaAGl/DSmId1um1ImPbaTUeIMWwfChiJM1RAjYRt76aEzc/gztS15+4Ko95Yn7Kz13uNWGW9m/as5rBLxpDKjGvQBT4FTnLd5kfZUmJGtv31IDAZZt3AR3GMxPl2tPfVlF6NFyjJT16ie+oKAzBGx7qsNBXNj+TaHl+ygBv415yoQN8zkKI7zOo99JySIuSQ3DtuqjOxEFhOQDeFnVtdzpt4VW66W4OilPfoidOHE7jnzjb94rPJuTuy9NRVkR3uGeHxFKwZwa1hTabtKY7wCR5GK00aiSysoqrM7oMxNwlj+KdhsCFZhlGgggRrv76tumRg4xjqzxLD6DStLOKMtmLundU1uAbdYx76SAVBMz30DEdjNMRFcMzTQmIRovnQwRNfMPp3UgZ1BA5PtoAkI1FRJEl1QKEBEraDzqYELuddaaRFkSsZoZFhK1EQ6zrSY0TXzEUhkS7igQSg0NBYJdOgoAlwwka1BjFcwNKRFkNs0CRzsaAZ6D+Cr+KvfpB/cFZ6+9GrDbmbi5VBqA75pDKTHHehAVnBdz+c311fW4dhVR3PtNdaQRbEaGQfI21moUeJobdkM6w9QDOv7KtNRPwWwpVWI1O55/sqO9lVSTQP0hvMC4B0XYaQCNjHf41nm3msX0IrJm4nnWI43iCSDeeJ5dn6oq9U423EJTdwd8XcO9xz5sx+2pZVyDMxoxDjZ3/Wb76LIV2EW+L4hdrz+9i3wNRcIvgSUmX3DuKXnSWeTMTC/dVElZ6F0dUf/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775" y="1722600"/>
            <a:ext cx="5048894" cy="2671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1677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30"/>
          <p:cNvGrpSpPr/>
          <p:nvPr/>
        </p:nvGrpSpPr>
        <p:grpSpPr>
          <a:xfrm>
            <a:off x="457346" y="1704245"/>
            <a:ext cx="5767605" cy="4141848"/>
            <a:chOff x="127029" y="395731"/>
            <a:chExt cx="8804160" cy="6141530"/>
          </a:xfrm>
        </p:grpSpPr>
        <p:sp>
          <p:nvSpPr>
            <p:cNvPr id="239" name="Google Shape;239;p30"/>
            <p:cNvSpPr/>
            <p:nvPr/>
          </p:nvSpPr>
          <p:spPr>
            <a:xfrm>
              <a:off x="820755" y="395731"/>
              <a:ext cx="7380300" cy="5644800"/>
            </a:xfrm>
            <a:prstGeom prst="roundRect">
              <a:avLst>
                <a:gd name="adj" fmla="val 4185"/>
              </a:avLst>
            </a:prstGeom>
            <a:gradFill>
              <a:gsLst>
                <a:gs pos="0">
                  <a:srgbClr val="595959"/>
                </a:gs>
                <a:gs pos="66000">
                  <a:srgbClr val="FFFFFF"/>
                </a:gs>
                <a:gs pos="100000">
                  <a:srgbClr val="D8D8D8"/>
                </a:gs>
              </a:gsLst>
              <a:lin ang="16200038" scaled="0"/>
            </a:gradFill>
            <a:ln>
              <a:noFill/>
            </a:ln>
            <a:effectLst>
              <a:outerShdw blurRad="38100" dist="25400" dir="5400000" algn="t"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0" name="Google Shape;240;p30"/>
            <p:cNvSpPr/>
            <p:nvPr/>
          </p:nvSpPr>
          <p:spPr>
            <a:xfrm>
              <a:off x="857250" y="430530"/>
              <a:ext cx="7318800" cy="5341500"/>
            </a:xfrm>
            <a:prstGeom prst="roundRect">
              <a:avLst>
                <a:gd name="adj" fmla="val 4031"/>
              </a:avLst>
            </a:prstGeom>
            <a:gradFill>
              <a:gsLst>
                <a:gs pos="0">
                  <a:srgbClr val="000000"/>
                </a:gs>
                <a:gs pos="100000">
                  <a:srgbClr val="7F7F7F"/>
                </a:gs>
              </a:gsLst>
              <a:lin ang="16200038" scaled="0"/>
            </a:gradFill>
            <a:ln>
              <a:noFill/>
            </a:ln>
            <a:effectLst>
              <a:outerShdw blurRad="38100" dist="25400" dir="5400000" algn="t"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1" name="Google Shape;241;p30"/>
            <p:cNvSpPr/>
            <p:nvPr/>
          </p:nvSpPr>
          <p:spPr>
            <a:xfrm>
              <a:off x="1020043" y="574855"/>
              <a:ext cx="6979200" cy="4632600"/>
            </a:xfrm>
            <a:prstGeom prst="roundRect">
              <a:avLst>
                <a:gd name="adj" fmla="val 2787"/>
              </a:avLst>
            </a:prstGeom>
            <a:solidFill>
              <a:srgbClr val="F2F2F2"/>
            </a:solidFill>
            <a:ln>
              <a:noFill/>
            </a:ln>
            <a:effectLst>
              <a:outerShdw blurRad="38100" dist="25400" dir="5400000" algn="t"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42" name="Google Shape;242;p30"/>
            <p:cNvGrpSpPr/>
            <p:nvPr/>
          </p:nvGrpSpPr>
          <p:grpSpPr>
            <a:xfrm>
              <a:off x="127029" y="5271071"/>
              <a:ext cx="8804160" cy="1266190"/>
              <a:chOff x="6669088" y="2002942"/>
              <a:chExt cx="1349400" cy="194067"/>
            </a:xfrm>
          </p:grpSpPr>
          <p:sp>
            <p:nvSpPr>
              <p:cNvPr id="243" name="Google Shape;243;p30"/>
              <p:cNvSpPr/>
              <p:nvPr/>
            </p:nvSpPr>
            <p:spPr>
              <a:xfrm>
                <a:off x="6672263" y="2049463"/>
                <a:ext cx="1343400" cy="123900"/>
              </a:xfrm>
              <a:custGeom>
                <a:avLst/>
                <a:gdLst/>
                <a:ahLst/>
                <a:cxnLst/>
                <a:rect l="l" t="t" r="r" b="b"/>
                <a:pathLst>
                  <a:path w="120000" h="120000" extrusionOk="0">
                    <a:moveTo>
                      <a:pt x="179" y="120000"/>
                    </a:moveTo>
                    <a:lnTo>
                      <a:pt x="118696" y="120000"/>
                    </a:lnTo>
                    <a:cubicBezTo>
                      <a:pt x="119127" y="116448"/>
                      <a:pt x="119569" y="112908"/>
                      <a:pt x="120000" y="109356"/>
                    </a:cubicBezTo>
                    <a:cubicBezTo>
                      <a:pt x="116736" y="72900"/>
                      <a:pt x="113484" y="36456"/>
                      <a:pt x="110221" y="0"/>
                    </a:cubicBezTo>
                    <a:lnTo>
                      <a:pt x="9145" y="0"/>
                    </a:lnTo>
                    <a:lnTo>
                      <a:pt x="0" y="110352"/>
                    </a:lnTo>
                    <a:lnTo>
                      <a:pt x="179" y="120000"/>
                    </a:lnTo>
                    <a:close/>
                  </a:path>
                </a:pathLst>
              </a:custGeom>
              <a:gradFill>
                <a:gsLst>
                  <a:gs pos="0">
                    <a:srgbClr val="7F7F7F"/>
                  </a:gs>
                  <a:gs pos="34000">
                    <a:srgbClr val="BFBFBF"/>
                  </a:gs>
                  <a:gs pos="70000">
                    <a:srgbClr val="FFFFFF"/>
                  </a:gs>
                  <a:gs pos="100000">
                    <a:srgbClr val="FFFFFF"/>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30"/>
              <p:cNvSpPr/>
              <p:nvPr/>
            </p:nvSpPr>
            <p:spPr>
              <a:xfrm>
                <a:off x="6669088" y="2172109"/>
                <a:ext cx="1349400" cy="24900"/>
              </a:xfrm>
              <a:custGeom>
                <a:avLst/>
                <a:gdLst/>
                <a:ahLst/>
                <a:cxnLst/>
                <a:rect l="l" t="t" r="r" b="b"/>
                <a:pathLst>
                  <a:path w="120000" h="120000" extrusionOk="0">
                    <a:moveTo>
                      <a:pt x="0" y="0"/>
                    </a:moveTo>
                    <a:lnTo>
                      <a:pt x="120000" y="5904"/>
                    </a:lnTo>
                    <a:cubicBezTo>
                      <a:pt x="119976" y="8520"/>
                      <a:pt x="119952" y="11148"/>
                      <a:pt x="119928" y="13764"/>
                    </a:cubicBezTo>
                    <a:cubicBezTo>
                      <a:pt x="119820" y="19668"/>
                      <a:pt x="119508" y="34752"/>
                      <a:pt x="119328" y="41304"/>
                    </a:cubicBezTo>
                    <a:cubicBezTo>
                      <a:pt x="119172" y="45252"/>
                      <a:pt x="119028" y="49176"/>
                      <a:pt x="118872" y="53112"/>
                    </a:cubicBezTo>
                    <a:cubicBezTo>
                      <a:pt x="118704" y="57060"/>
                      <a:pt x="118548" y="60984"/>
                      <a:pt x="118380" y="64920"/>
                    </a:cubicBezTo>
                    <a:cubicBezTo>
                      <a:pt x="118188" y="68208"/>
                      <a:pt x="118008" y="71472"/>
                      <a:pt x="117816" y="74748"/>
                    </a:cubicBezTo>
                    <a:cubicBezTo>
                      <a:pt x="117588" y="77376"/>
                      <a:pt x="117372" y="79992"/>
                      <a:pt x="117144" y="82620"/>
                    </a:cubicBezTo>
                    <a:cubicBezTo>
                      <a:pt x="116892" y="85236"/>
                      <a:pt x="116652" y="87876"/>
                      <a:pt x="116400" y="90492"/>
                    </a:cubicBezTo>
                    <a:lnTo>
                      <a:pt x="114888" y="102288"/>
                    </a:lnTo>
                    <a:cubicBezTo>
                      <a:pt x="114348" y="104916"/>
                      <a:pt x="113796" y="107544"/>
                      <a:pt x="113256" y="110172"/>
                    </a:cubicBezTo>
                    <a:lnTo>
                      <a:pt x="111636" y="114096"/>
                    </a:lnTo>
                    <a:lnTo>
                      <a:pt x="109980" y="120000"/>
                    </a:lnTo>
                    <a:lnTo>
                      <a:pt x="103740" y="120000"/>
                    </a:lnTo>
                    <a:lnTo>
                      <a:pt x="97404" y="120000"/>
                    </a:lnTo>
                    <a:lnTo>
                      <a:pt x="91164" y="120000"/>
                    </a:lnTo>
                    <a:lnTo>
                      <a:pt x="84852" y="120000"/>
                    </a:lnTo>
                    <a:lnTo>
                      <a:pt x="78564" y="120000"/>
                    </a:lnTo>
                    <a:lnTo>
                      <a:pt x="72288" y="120000"/>
                    </a:lnTo>
                    <a:lnTo>
                      <a:pt x="65964" y="120000"/>
                    </a:lnTo>
                    <a:lnTo>
                      <a:pt x="59712" y="120000"/>
                    </a:lnTo>
                    <a:lnTo>
                      <a:pt x="53400" y="120000"/>
                    </a:lnTo>
                    <a:lnTo>
                      <a:pt x="47148" y="120000"/>
                    </a:lnTo>
                    <a:lnTo>
                      <a:pt x="40836" y="120000"/>
                    </a:lnTo>
                    <a:lnTo>
                      <a:pt x="34560" y="120000"/>
                    </a:lnTo>
                    <a:lnTo>
                      <a:pt x="28272" y="120000"/>
                    </a:lnTo>
                    <a:lnTo>
                      <a:pt x="21960" y="120000"/>
                    </a:lnTo>
                    <a:lnTo>
                      <a:pt x="15696" y="120000"/>
                    </a:lnTo>
                    <a:lnTo>
                      <a:pt x="9384" y="120000"/>
                    </a:lnTo>
                    <a:lnTo>
                      <a:pt x="7800" y="114096"/>
                    </a:lnTo>
                    <a:cubicBezTo>
                      <a:pt x="7284" y="112788"/>
                      <a:pt x="6756" y="111480"/>
                      <a:pt x="6240" y="110172"/>
                    </a:cubicBezTo>
                    <a:lnTo>
                      <a:pt x="4800" y="104268"/>
                    </a:lnTo>
                    <a:cubicBezTo>
                      <a:pt x="4356" y="100332"/>
                      <a:pt x="3900" y="96396"/>
                      <a:pt x="3456" y="92460"/>
                    </a:cubicBezTo>
                    <a:cubicBezTo>
                      <a:pt x="3240" y="89844"/>
                      <a:pt x="3036" y="87216"/>
                      <a:pt x="2820" y="84588"/>
                    </a:cubicBezTo>
                    <a:cubicBezTo>
                      <a:pt x="2640" y="81972"/>
                      <a:pt x="2472" y="79344"/>
                      <a:pt x="2292" y="76728"/>
                    </a:cubicBezTo>
                    <a:cubicBezTo>
                      <a:pt x="2112" y="73452"/>
                      <a:pt x="1944" y="70164"/>
                      <a:pt x="1764" y="66888"/>
                    </a:cubicBezTo>
                    <a:cubicBezTo>
                      <a:pt x="1596" y="63600"/>
                      <a:pt x="1440" y="60336"/>
                      <a:pt x="1272" y="57060"/>
                    </a:cubicBezTo>
                    <a:cubicBezTo>
                      <a:pt x="1140" y="53112"/>
                      <a:pt x="1020" y="49188"/>
                      <a:pt x="888" y="45252"/>
                    </a:cubicBezTo>
                    <a:cubicBezTo>
                      <a:pt x="768" y="40668"/>
                      <a:pt x="648" y="36060"/>
                      <a:pt x="528" y="31476"/>
                    </a:cubicBezTo>
                    <a:cubicBezTo>
                      <a:pt x="432" y="26892"/>
                      <a:pt x="348" y="22296"/>
                      <a:pt x="252" y="17712"/>
                    </a:cubicBezTo>
                    <a:lnTo>
                      <a:pt x="0" y="0"/>
                    </a:lnTo>
                    <a:close/>
                  </a:path>
                </a:pathLst>
              </a:custGeom>
              <a:gradFill>
                <a:gsLst>
                  <a:gs pos="0">
                    <a:srgbClr val="5F5F5F"/>
                  </a:gs>
                  <a:gs pos="27000">
                    <a:srgbClr val="BFBFBF"/>
                  </a:gs>
                  <a:gs pos="48760">
                    <a:srgbClr val="7F7F7F"/>
                  </a:gs>
                  <a:gs pos="73000">
                    <a:srgbClr val="BFBFBF"/>
                  </a:gs>
                  <a:gs pos="100000">
                    <a:srgbClr val="7F7F7F"/>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30"/>
              <p:cNvSpPr/>
              <p:nvPr/>
            </p:nvSpPr>
            <p:spPr>
              <a:xfrm>
                <a:off x="7317072" y="2002942"/>
                <a:ext cx="38100" cy="38100"/>
              </a:xfrm>
              <a:custGeom>
                <a:avLst/>
                <a:gdLst/>
                <a:ahLst/>
                <a:cxnLst/>
                <a:rect l="l" t="t" r="r" b="b"/>
                <a:pathLst>
                  <a:path w="120000" h="120000" extrusionOk="0">
                    <a:moveTo>
                      <a:pt x="59449" y="0"/>
                    </a:moveTo>
                    <a:lnTo>
                      <a:pt x="72660" y="1100"/>
                    </a:lnTo>
                    <a:lnTo>
                      <a:pt x="82568" y="5504"/>
                    </a:lnTo>
                    <a:lnTo>
                      <a:pt x="92477" y="9908"/>
                    </a:lnTo>
                    <a:lnTo>
                      <a:pt x="102385" y="17614"/>
                    </a:lnTo>
                    <a:lnTo>
                      <a:pt x="110091" y="26422"/>
                    </a:lnTo>
                    <a:lnTo>
                      <a:pt x="115596" y="37431"/>
                    </a:lnTo>
                    <a:lnTo>
                      <a:pt x="118899" y="48440"/>
                    </a:lnTo>
                    <a:lnTo>
                      <a:pt x="120000" y="60550"/>
                    </a:lnTo>
                    <a:lnTo>
                      <a:pt x="118899" y="72660"/>
                    </a:lnTo>
                    <a:lnTo>
                      <a:pt x="115596" y="84770"/>
                    </a:lnTo>
                    <a:lnTo>
                      <a:pt x="110091" y="94678"/>
                    </a:lnTo>
                    <a:lnTo>
                      <a:pt x="102385" y="103486"/>
                    </a:lnTo>
                    <a:lnTo>
                      <a:pt x="92477" y="110091"/>
                    </a:lnTo>
                    <a:lnTo>
                      <a:pt x="82568" y="116697"/>
                    </a:lnTo>
                    <a:lnTo>
                      <a:pt x="72660" y="120000"/>
                    </a:lnTo>
                    <a:lnTo>
                      <a:pt x="59449" y="120000"/>
                    </a:lnTo>
                    <a:lnTo>
                      <a:pt x="47339" y="120000"/>
                    </a:lnTo>
                    <a:lnTo>
                      <a:pt x="36330" y="116697"/>
                    </a:lnTo>
                    <a:lnTo>
                      <a:pt x="26422" y="110091"/>
                    </a:lnTo>
                    <a:lnTo>
                      <a:pt x="17614" y="103486"/>
                    </a:lnTo>
                    <a:lnTo>
                      <a:pt x="9908" y="94678"/>
                    </a:lnTo>
                    <a:lnTo>
                      <a:pt x="3302" y="84770"/>
                    </a:lnTo>
                    <a:lnTo>
                      <a:pt x="1100" y="72660"/>
                    </a:lnTo>
                    <a:lnTo>
                      <a:pt x="0" y="60550"/>
                    </a:lnTo>
                    <a:lnTo>
                      <a:pt x="1100" y="48440"/>
                    </a:lnTo>
                    <a:lnTo>
                      <a:pt x="3302" y="37431"/>
                    </a:lnTo>
                    <a:lnTo>
                      <a:pt x="9908" y="26422"/>
                    </a:lnTo>
                    <a:lnTo>
                      <a:pt x="17614" y="17614"/>
                    </a:lnTo>
                    <a:lnTo>
                      <a:pt x="26422" y="9908"/>
                    </a:lnTo>
                    <a:lnTo>
                      <a:pt x="36330" y="5504"/>
                    </a:lnTo>
                    <a:lnTo>
                      <a:pt x="47339" y="1100"/>
                    </a:lnTo>
                    <a:lnTo>
                      <a:pt x="59449" y="0"/>
                    </a:lnTo>
                    <a:close/>
                  </a:path>
                </a:pathLst>
              </a:custGeom>
              <a:gradFill>
                <a:gsLst>
                  <a:gs pos="0">
                    <a:srgbClr val="003366"/>
                  </a:gs>
                  <a:gs pos="11000">
                    <a:srgbClr val="003366"/>
                  </a:gs>
                  <a:gs pos="55000">
                    <a:srgbClr val="3FADFF"/>
                  </a:gs>
                  <a:gs pos="92000">
                    <a:srgbClr val="003366"/>
                  </a:gs>
                  <a:gs pos="100000">
                    <a:srgbClr val="003366"/>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30"/>
              <p:cNvSpPr/>
              <p:nvPr/>
            </p:nvSpPr>
            <p:spPr>
              <a:xfrm>
                <a:off x="7323419" y="2009289"/>
                <a:ext cx="25500" cy="25500"/>
              </a:xfrm>
              <a:custGeom>
                <a:avLst/>
                <a:gdLst/>
                <a:ahLst/>
                <a:cxnLst/>
                <a:rect l="l" t="t" r="r" b="b"/>
                <a:pathLst>
                  <a:path w="120000" h="120000" extrusionOk="0">
                    <a:moveTo>
                      <a:pt x="59340" y="0"/>
                    </a:moveTo>
                    <a:lnTo>
                      <a:pt x="72527" y="2637"/>
                    </a:lnTo>
                    <a:lnTo>
                      <a:pt x="83076" y="5274"/>
                    </a:lnTo>
                    <a:lnTo>
                      <a:pt x="93626" y="10549"/>
                    </a:lnTo>
                    <a:lnTo>
                      <a:pt x="102857" y="18461"/>
                    </a:lnTo>
                    <a:lnTo>
                      <a:pt x="108131" y="26373"/>
                    </a:lnTo>
                    <a:lnTo>
                      <a:pt x="114725" y="36923"/>
                    </a:lnTo>
                    <a:lnTo>
                      <a:pt x="117362" y="47472"/>
                    </a:lnTo>
                    <a:lnTo>
                      <a:pt x="120000" y="60659"/>
                    </a:lnTo>
                    <a:lnTo>
                      <a:pt x="117362" y="72527"/>
                    </a:lnTo>
                    <a:lnTo>
                      <a:pt x="114725" y="83076"/>
                    </a:lnTo>
                    <a:lnTo>
                      <a:pt x="108131" y="93626"/>
                    </a:lnTo>
                    <a:lnTo>
                      <a:pt x="102857" y="102857"/>
                    </a:lnTo>
                    <a:lnTo>
                      <a:pt x="93626" y="110769"/>
                    </a:lnTo>
                    <a:lnTo>
                      <a:pt x="83076" y="114725"/>
                    </a:lnTo>
                    <a:lnTo>
                      <a:pt x="72527" y="118681"/>
                    </a:lnTo>
                    <a:lnTo>
                      <a:pt x="59340" y="120000"/>
                    </a:lnTo>
                    <a:lnTo>
                      <a:pt x="47472" y="118681"/>
                    </a:lnTo>
                    <a:lnTo>
                      <a:pt x="36923" y="114725"/>
                    </a:lnTo>
                    <a:lnTo>
                      <a:pt x="26373" y="110769"/>
                    </a:lnTo>
                    <a:lnTo>
                      <a:pt x="17142" y="102857"/>
                    </a:lnTo>
                    <a:lnTo>
                      <a:pt x="10549" y="93626"/>
                    </a:lnTo>
                    <a:lnTo>
                      <a:pt x="5274" y="83076"/>
                    </a:lnTo>
                    <a:lnTo>
                      <a:pt x="1318" y="72527"/>
                    </a:lnTo>
                    <a:lnTo>
                      <a:pt x="0" y="60659"/>
                    </a:lnTo>
                    <a:lnTo>
                      <a:pt x="1318" y="47472"/>
                    </a:lnTo>
                    <a:lnTo>
                      <a:pt x="5274" y="36923"/>
                    </a:lnTo>
                    <a:lnTo>
                      <a:pt x="10549" y="26373"/>
                    </a:lnTo>
                    <a:lnTo>
                      <a:pt x="17142" y="18461"/>
                    </a:lnTo>
                    <a:lnTo>
                      <a:pt x="26373" y="10549"/>
                    </a:lnTo>
                    <a:lnTo>
                      <a:pt x="36923" y="5274"/>
                    </a:lnTo>
                    <a:lnTo>
                      <a:pt x="47472" y="2637"/>
                    </a:lnTo>
                    <a:lnTo>
                      <a:pt x="5934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30"/>
              <p:cNvSpPr/>
              <p:nvPr/>
            </p:nvSpPr>
            <p:spPr>
              <a:xfrm>
                <a:off x="7037388" y="2032000"/>
                <a:ext cx="115800" cy="18900"/>
              </a:xfrm>
              <a:prstGeom prst="rect">
                <a:avLst/>
              </a:prstGeom>
              <a:gradFill>
                <a:gsLst>
                  <a:gs pos="0">
                    <a:srgbClr val="A5A5A5"/>
                  </a:gs>
                  <a:gs pos="55000">
                    <a:srgbClr val="D8D8D8"/>
                  </a:gs>
                  <a:gs pos="100000">
                    <a:srgbClr val="A5A5A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30"/>
              <p:cNvSpPr/>
              <p:nvPr/>
            </p:nvSpPr>
            <p:spPr>
              <a:xfrm>
                <a:off x="7531100" y="2032000"/>
                <a:ext cx="114300" cy="18900"/>
              </a:xfrm>
              <a:prstGeom prst="rect">
                <a:avLst/>
              </a:prstGeom>
              <a:gradFill>
                <a:gsLst>
                  <a:gs pos="0">
                    <a:srgbClr val="A5A5A5"/>
                  </a:gs>
                  <a:gs pos="55000">
                    <a:srgbClr val="D8D8D8"/>
                  </a:gs>
                  <a:gs pos="100000">
                    <a:srgbClr val="A5A5A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30"/>
              <p:cNvSpPr/>
              <p:nvPr/>
            </p:nvSpPr>
            <p:spPr>
              <a:xfrm>
                <a:off x="6797675" y="2070100"/>
                <a:ext cx="1101600" cy="50700"/>
              </a:xfrm>
              <a:custGeom>
                <a:avLst/>
                <a:gdLst/>
                <a:ahLst/>
                <a:cxnLst/>
                <a:rect l="l" t="t" r="r" b="b"/>
                <a:pathLst>
                  <a:path w="120000" h="120000" extrusionOk="0">
                    <a:moveTo>
                      <a:pt x="4708" y="0"/>
                    </a:moveTo>
                    <a:lnTo>
                      <a:pt x="114211" y="0"/>
                    </a:lnTo>
                    <a:lnTo>
                      <a:pt x="120000" y="120000"/>
                    </a:lnTo>
                    <a:lnTo>
                      <a:pt x="0" y="120000"/>
                    </a:lnTo>
                    <a:lnTo>
                      <a:pt x="4708" y="0"/>
                    </a:lnTo>
                    <a:close/>
                  </a:path>
                </a:pathLst>
              </a:custGeom>
              <a:gradFill>
                <a:gsLst>
                  <a:gs pos="0">
                    <a:srgbClr val="262626"/>
                  </a:gs>
                  <a:gs pos="100000">
                    <a:srgbClr val="595959"/>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30"/>
              <p:cNvSpPr/>
              <p:nvPr/>
            </p:nvSpPr>
            <p:spPr>
              <a:xfrm>
                <a:off x="6669088" y="2159000"/>
                <a:ext cx="1349400" cy="22200"/>
              </a:xfrm>
              <a:custGeom>
                <a:avLst/>
                <a:gdLst/>
                <a:ahLst/>
                <a:cxnLst/>
                <a:rect l="l" t="t" r="r" b="b"/>
                <a:pathLst>
                  <a:path w="120000" h="120000" extrusionOk="0">
                    <a:moveTo>
                      <a:pt x="987" y="0"/>
                    </a:moveTo>
                    <a:lnTo>
                      <a:pt x="119012" y="0"/>
                    </a:lnTo>
                    <a:lnTo>
                      <a:pt x="119223" y="2068"/>
                    </a:lnTo>
                    <a:lnTo>
                      <a:pt x="119400" y="4137"/>
                    </a:lnTo>
                    <a:lnTo>
                      <a:pt x="119611" y="10344"/>
                    </a:lnTo>
                    <a:lnTo>
                      <a:pt x="119717" y="18620"/>
                    </a:lnTo>
                    <a:lnTo>
                      <a:pt x="119858" y="24827"/>
                    </a:lnTo>
                    <a:lnTo>
                      <a:pt x="119964" y="35172"/>
                    </a:lnTo>
                    <a:lnTo>
                      <a:pt x="120000" y="47586"/>
                    </a:lnTo>
                    <a:lnTo>
                      <a:pt x="120000" y="60000"/>
                    </a:lnTo>
                    <a:lnTo>
                      <a:pt x="120000" y="60000"/>
                    </a:lnTo>
                    <a:lnTo>
                      <a:pt x="120000" y="70344"/>
                    </a:lnTo>
                    <a:lnTo>
                      <a:pt x="119964" y="82758"/>
                    </a:lnTo>
                    <a:lnTo>
                      <a:pt x="119858" y="93103"/>
                    </a:lnTo>
                    <a:lnTo>
                      <a:pt x="119717" y="99310"/>
                    </a:lnTo>
                    <a:lnTo>
                      <a:pt x="119611" y="107586"/>
                    </a:lnTo>
                    <a:lnTo>
                      <a:pt x="119400" y="113793"/>
                    </a:lnTo>
                    <a:lnTo>
                      <a:pt x="119223" y="115862"/>
                    </a:lnTo>
                    <a:lnTo>
                      <a:pt x="119012" y="120000"/>
                    </a:lnTo>
                    <a:lnTo>
                      <a:pt x="987" y="120000"/>
                    </a:lnTo>
                    <a:lnTo>
                      <a:pt x="776" y="115862"/>
                    </a:lnTo>
                    <a:lnTo>
                      <a:pt x="599" y="113793"/>
                    </a:lnTo>
                    <a:lnTo>
                      <a:pt x="458" y="107586"/>
                    </a:lnTo>
                    <a:lnTo>
                      <a:pt x="282" y="99310"/>
                    </a:lnTo>
                    <a:lnTo>
                      <a:pt x="176" y="93103"/>
                    </a:lnTo>
                    <a:lnTo>
                      <a:pt x="70" y="82758"/>
                    </a:lnTo>
                    <a:lnTo>
                      <a:pt x="0" y="70344"/>
                    </a:lnTo>
                    <a:lnTo>
                      <a:pt x="0" y="60000"/>
                    </a:lnTo>
                    <a:lnTo>
                      <a:pt x="0" y="60000"/>
                    </a:lnTo>
                    <a:lnTo>
                      <a:pt x="0" y="47586"/>
                    </a:lnTo>
                    <a:lnTo>
                      <a:pt x="70" y="35172"/>
                    </a:lnTo>
                    <a:lnTo>
                      <a:pt x="176" y="24827"/>
                    </a:lnTo>
                    <a:lnTo>
                      <a:pt x="282" y="18620"/>
                    </a:lnTo>
                    <a:lnTo>
                      <a:pt x="458" y="10344"/>
                    </a:lnTo>
                    <a:lnTo>
                      <a:pt x="599" y="4137"/>
                    </a:lnTo>
                    <a:lnTo>
                      <a:pt x="776" y="2068"/>
                    </a:lnTo>
                    <a:lnTo>
                      <a:pt x="98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30"/>
              <p:cNvSpPr/>
              <p:nvPr/>
            </p:nvSpPr>
            <p:spPr>
              <a:xfrm>
                <a:off x="7199313" y="2129557"/>
                <a:ext cx="288900" cy="44400"/>
              </a:xfrm>
              <a:custGeom>
                <a:avLst/>
                <a:gdLst/>
                <a:ahLst/>
                <a:cxnLst/>
                <a:rect l="l" t="t" r="r" b="b"/>
                <a:pathLst>
                  <a:path w="120000" h="120000" extrusionOk="0">
                    <a:moveTo>
                      <a:pt x="1477" y="0"/>
                    </a:moveTo>
                    <a:lnTo>
                      <a:pt x="117701" y="0"/>
                    </a:lnTo>
                    <a:lnTo>
                      <a:pt x="120000" y="120000"/>
                    </a:lnTo>
                    <a:lnTo>
                      <a:pt x="0" y="116521"/>
                    </a:lnTo>
                    <a:lnTo>
                      <a:pt x="1477"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2" name="Google Shape;252;p30"/>
            <p:cNvSpPr/>
            <p:nvPr/>
          </p:nvSpPr>
          <p:spPr>
            <a:xfrm>
              <a:off x="4662372" y="395732"/>
              <a:ext cx="3514800" cy="4328100"/>
            </a:xfrm>
            <a:custGeom>
              <a:avLst/>
              <a:gdLst/>
              <a:ahLst/>
              <a:cxnLst/>
              <a:rect l="l" t="t" r="r" b="b"/>
              <a:pathLst>
                <a:path w="120000" h="120000" extrusionOk="0">
                  <a:moveTo>
                    <a:pt x="68928" y="50"/>
                  </a:moveTo>
                  <a:lnTo>
                    <a:pt x="110320" y="50"/>
                  </a:lnTo>
                  <a:cubicBezTo>
                    <a:pt x="116316" y="-477"/>
                    <a:pt x="120000" y="3188"/>
                    <a:pt x="120000" y="7058"/>
                  </a:cubicBezTo>
                  <a:lnTo>
                    <a:pt x="120000" y="120000"/>
                  </a:lnTo>
                  <a:lnTo>
                    <a:pt x="120000" y="120000"/>
                  </a:lnTo>
                  <a:lnTo>
                    <a:pt x="0" y="118895"/>
                  </a:lnTo>
                  <a:lnTo>
                    <a:pt x="68928" y="50"/>
                  </a:lnTo>
                  <a:close/>
                </a:path>
              </a:pathLst>
            </a:custGeom>
            <a:gradFill>
              <a:gsLst>
                <a:gs pos="0">
                  <a:srgbClr val="FFFFFF">
                    <a:alpha val="784"/>
                  </a:srgbClr>
                </a:gs>
                <a:gs pos="21000">
                  <a:srgbClr val="FFFFFF">
                    <a:alpha val="784"/>
                  </a:srgbClr>
                </a:gs>
                <a:gs pos="100000">
                  <a:srgbClr val="FFFFFF">
                    <a:alpha val="29803"/>
                  </a:srgbClr>
                </a:gs>
              </a:gsLst>
              <a:lin ang="16200038" scaled="0"/>
            </a:gradFill>
            <a:ln>
              <a:noFill/>
            </a:ln>
            <a:effectLst>
              <a:outerShdw blurRad="38100" dist="25400" dir="5400000" algn="t"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53" name="Google Shape;253;p30"/>
          <p:cNvSpPr/>
          <p:nvPr/>
        </p:nvSpPr>
        <p:spPr>
          <a:xfrm>
            <a:off x="6620200" y="1371600"/>
            <a:ext cx="5016600" cy="5188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30"/>
          <p:cNvSpPr/>
          <p:nvPr/>
        </p:nvSpPr>
        <p:spPr>
          <a:xfrm>
            <a:off x="1192950" y="317425"/>
            <a:ext cx="9806100" cy="754200"/>
          </a:xfrm>
          <a:prstGeom prst="roundRect">
            <a:avLst>
              <a:gd name="adj" fmla="val 50000"/>
            </a:avLst>
          </a:prstGeom>
          <a:solidFill>
            <a:srgbClr val="2F9D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Montserrat"/>
                <a:ea typeface="Montserrat"/>
                <a:cs typeface="Montserrat"/>
                <a:sym typeface="Montserrat"/>
              </a:rPr>
              <a:t>Prediction Approach</a:t>
            </a:r>
            <a:endParaRPr sz="4000">
              <a:latin typeface="Montserrat"/>
              <a:ea typeface="Montserrat"/>
              <a:cs typeface="Montserrat"/>
              <a:sym typeface="Montserrat"/>
            </a:endParaRPr>
          </a:p>
        </p:txBody>
      </p:sp>
      <p:sp>
        <p:nvSpPr>
          <p:cNvPr id="255" name="Google Shape;255;p30"/>
          <p:cNvSpPr txBox="1"/>
          <p:nvPr/>
        </p:nvSpPr>
        <p:spPr>
          <a:xfrm>
            <a:off x="6803800" y="1582200"/>
            <a:ext cx="4649400" cy="4882500"/>
          </a:xfrm>
          <a:prstGeom prst="rect">
            <a:avLst/>
          </a:prstGeom>
          <a:noFill/>
          <a:ln>
            <a:noFill/>
          </a:ln>
        </p:spPr>
        <p:txBody>
          <a:bodyPr spcFirstLastPara="1" wrap="square" lIns="0" tIns="0" rIns="0" bIns="0" anchor="t" anchorCtr="0">
            <a:noAutofit/>
          </a:bodyPr>
          <a:lstStyle/>
          <a:p>
            <a:pPr marL="0" marR="0" lvl="0" indent="0" algn="just" rtl="0">
              <a:lnSpc>
                <a:spcPct val="115000"/>
              </a:lnSpc>
              <a:spcBef>
                <a:spcPts val="0"/>
              </a:spcBef>
              <a:spcAft>
                <a:spcPts val="0"/>
              </a:spcAft>
              <a:buNone/>
            </a:pPr>
            <a:r>
              <a:rPr lang="en-US" sz="1500" b="1" dirty="0">
                <a:latin typeface="Montserrat"/>
                <a:ea typeface="Montserrat"/>
                <a:cs typeface="Montserrat"/>
                <a:sym typeface="Montserrat"/>
              </a:rPr>
              <a:t>What is our purpose?</a:t>
            </a:r>
            <a:endParaRPr sz="1500" dirty="0">
              <a:latin typeface="Montserrat"/>
              <a:ea typeface="Montserrat"/>
              <a:cs typeface="Montserrat"/>
              <a:sym typeface="Montserrat"/>
            </a:endParaRPr>
          </a:p>
          <a:p>
            <a:pPr marL="0" lvl="0" indent="0" algn="just" rtl="0">
              <a:lnSpc>
                <a:spcPct val="115000"/>
              </a:lnSpc>
              <a:spcBef>
                <a:spcPts val="1000"/>
              </a:spcBef>
              <a:spcAft>
                <a:spcPts val="0"/>
              </a:spcAft>
              <a:buClr>
                <a:schemeClr val="dk1"/>
              </a:buClr>
              <a:buSzPts val="1100"/>
              <a:buFont typeface="Arial"/>
              <a:buNone/>
            </a:pPr>
            <a:r>
              <a:rPr lang="en-US" dirty="0">
                <a:latin typeface="Montserrat"/>
                <a:ea typeface="Montserrat"/>
                <a:cs typeface="Montserrat"/>
                <a:sym typeface="Montserrat"/>
              </a:rPr>
              <a:t>We want to track, prevent, and contain wildfires before they turn rogue using autonomous technology. Our project would efficiently monitor the wildfire, help search &amp; rescue teams and quicken response time.</a:t>
            </a:r>
            <a:endParaRPr dirty="0">
              <a:latin typeface="Montserrat"/>
              <a:ea typeface="Montserrat"/>
              <a:cs typeface="Montserrat"/>
              <a:sym typeface="Montserrat"/>
            </a:endParaRPr>
          </a:p>
          <a:p>
            <a:pPr marL="0" marR="0" lvl="0" indent="0" algn="just" rtl="0">
              <a:lnSpc>
                <a:spcPct val="115000"/>
              </a:lnSpc>
              <a:spcBef>
                <a:spcPts val="0"/>
              </a:spcBef>
              <a:spcAft>
                <a:spcPts val="0"/>
              </a:spcAft>
              <a:buNone/>
            </a:pPr>
            <a:endParaRPr sz="1500" dirty="0">
              <a:latin typeface="Montserrat"/>
              <a:ea typeface="Montserrat"/>
              <a:cs typeface="Montserrat"/>
              <a:sym typeface="Montserrat"/>
            </a:endParaRPr>
          </a:p>
          <a:p>
            <a:pPr marL="0" marR="0" lvl="0" indent="0" algn="just" rtl="0">
              <a:lnSpc>
                <a:spcPct val="115000"/>
              </a:lnSpc>
              <a:spcBef>
                <a:spcPts val="0"/>
              </a:spcBef>
              <a:spcAft>
                <a:spcPts val="0"/>
              </a:spcAft>
              <a:buNone/>
            </a:pPr>
            <a:r>
              <a:rPr lang="en-US" sz="1500" b="1" dirty="0">
                <a:latin typeface="Montserrat"/>
                <a:ea typeface="Montserrat"/>
                <a:cs typeface="Montserrat"/>
                <a:sym typeface="Montserrat"/>
              </a:rPr>
              <a:t>What is our project? How does it work? </a:t>
            </a:r>
            <a:endParaRPr sz="1500" b="1" dirty="0">
              <a:latin typeface="Montserrat"/>
              <a:ea typeface="Montserrat"/>
              <a:cs typeface="Montserrat"/>
              <a:sym typeface="Montserrat"/>
            </a:endParaRPr>
          </a:p>
          <a:p>
            <a:pPr marL="0" marR="0" lvl="0" indent="0" algn="just" rtl="0">
              <a:lnSpc>
                <a:spcPct val="115000"/>
              </a:lnSpc>
              <a:spcBef>
                <a:spcPts val="0"/>
              </a:spcBef>
              <a:spcAft>
                <a:spcPts val="0"/>
              </a:spcAft>
              <a:buNone/>
            </a:pPr>
            <a:r>
              <a:rPr lang="en-US" dirty="0">
                <a:latin typeface="Montserrat"/>
                <a:ea typeface="Montserrat"/>
                <a:cs typeface="Montserrat"/>
                <a:sym typeface="Montserrat"/>
              </a:rPr>
              <a:t>We are creating a sensor device capable of detecting the concentration of Carbon Monoxide, percentage of humidity, and levels of temperature. If the detected CO concentration surpasses a certain threshold, the humidity lowers below a percentage threshold,, and the temperature is also above a certain level, our device will display an alert that the area has become a potential wildfire hotspot. Our device will also be low-cost and can be scattered over a large area to keep the reading accurate. </a:t>
            </a:r>
            <a:endParaRPr dirty="0">
              <a:latin typeface="Montserrat"/>
              <a:ea typeface="Montserrat"/>
              <a:cs typeface="Montserrat"/>
              <a:sym typeface="Montserrat"/>
            </a:endParaRPr>
          </a:p>
          <a:p>
            <a:pPr marL="0" marR="0" lvl="0" indent="0" algn="just" rtl="0">
              <a:lnSpc>
                <a:spcPct val="115000"/>
              </a:lnSpc>
              <a:spcBef>
                <a:spcPts val="0"/>
              </a:spcBef>
              <a:spcAft>
                <a:spcPts val="0"/>
              </a:spcAft>
              <a:buNone/>
            </a:pPr>
            <a:endParaRPr sz="1500" dirty="0">
              <a:latin typeface="Montserrat"/>
              <a:ea typeface="Montserrat"/>
              <a:cs typeface="Montserrat"/>
              <a:sym typeface="Montserrat"/>
            </a:endParaRPr>
          </a:p>
          <a:p>
            <a:pPr marL="0" marR="0" lvl="0" indent="0" algn="just" rtl="0">
              <a:lnSpc>
                <a:spcPct val="115000"/>
              </a:lnSpc>
              <a:spcBef>
                <a:spcPts val="0"/>
              </a:spcBef>
              <a:spcAft>
                <a:spcPts val="0"/>
              </a:spcAft>
              <a:buNone/>
            </a:pPr>
            <a:endParaRPr sz="1500" dirty="0">
              <a:latin typeface="Montserrat"/>
              <a:ea typeface="Montserrat"/>
              <a:cs typeface="Montserrat"/>
              <a:sym typeface="Montserrat"/>
            </a:endParaRPr>
          </a:p>
        </p:txBody>
      </p:sp>
      <p:grpSp>
        <p:nvGrpSpPr>
          <p:cNvPr id="256" name="Google Shape;256;p30"/>
          <p:cNvGrpSpPr/>
          <p:nvPr/>
        </p:nvGrpSpPr>
        <p:grpSpPr>
          <a:xfrm>
            <a:off x="1366664" y="2059415"/>
            <a:ext cx="3312698" cy="1429068"/>
            <a:chOff x="1912191" y="2749557"/>
            <a:chExt cx="6257458" cy="2763087"/>
          </a:xfrm>
        </p:grpSpPr>
        <p:sp>
          <p:nvSpPr>
            <p:cNvPr id="257" name="Google Shape;257;p30"/>
            <p:cNvSpPr/>
            <p:nvPr/>
          </p:nvSpPr>
          <p:spPr>
            <a:xfrm rot="1078026">
              <a:off x="3045169" y="4347290"/>
              <a:ext cx="5193360" cy="373507"/>
            </a:xfrm>
            <a:custGeom>
              <a:avLst/>
              <a:gdLst/>
              <a:ahLst/>
              <a:cxnLst/>
              <a:rect l="l" t="t" r="r" b="b"/>
              <a:pathLst>
                <a:path w="120000" h="120000" extrusionOk="0">
                  <a:moveTo>
                    <a:pt x="119999" y="0"/>
                  </a:moveTo>
                  <a:cubicBezTo>
                    <a:pt x="119999" y="120000"/>
                    <a:pt x="119999" y="120000"/>
                    <a:pt x="119999" y="120000"/>
                  </a:cubicBezTo>
                  <a:cubicBezTo>
                    <a:pt x="106794" y="102178"/>
                    <a:pt x="84976" y="90297"/>
                    <a:pt x="60287" y="90297"/>
                  </a:cubicBezTo>
                  <a:cubicBezTo>
                    <a:pt x="35023" y="90297"/>
                    <a:pt x="13205" y="102178"/>
                    <a:pt x="0" y="120000"/>
                  </a:cubicBezTo>
                  <a:cubicBezTo>
                    <a:pt x="0" y="0"/>
                    <a:pt x="0" y="0"/>
                    <a:pt x="0" y="0"/>
                  </a:cubicBezTo>
                  <a:cubicBezTo>
                    <a:pt x="13205" y="18415"/>
                    <a:pt x="35023" y="29702"/>
                    <a:pt x="60287" y="29702"/>
                  </a:cubicBezTo>
                  <a:cubicBezTo>
                    <a:pt x="84976" y="29702"/>
                    <a:pt x="106794" y="18415"/>
                    <a:pt x="119999"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30"/>
            <p:cNvSpPr/>
            <p:nvPr/>
          </p:nvSpPr>
          <p:spPr>
            <a:xfrm>
              <a:off x="1912191" y="2749557"/>
              <a:ext cx="1548300" cy="1555800"/>
            </a:xfrm>
            <a:prstGeom prst="ellipse">
              <a:avLst/>
            </a:prstGeom>
            <a:solidFill>
              <a:srgbClr val="C85660"/>
            </a:solidFill>
            <a:ln>
              <a:noFill/>
            </a:ln>
            <a:effectLst>
              <a:outerShdw blurRad="63500" sx="102000" sy="102000" algn="ctr" rotWithShape="0">
                <a:srgbClr val="000000">
                  <a:alpha val="2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30"/>
            <p:cNvSpPr/>
            <p:nvPr/>
          </p:nvSpPr>
          <p:spPr>
            <a:xfrm>
              <a:off x="2062761" y="2898268"/>
              <a:ext cx="1247400" cy="1256700"/>
            </a:xfrm>
            <a:prstGeom prst="ellipse">
              <a:avLst/>
            </a:prstGeom>
            <a:solidFill>
              <a:srgbClr val="FFFFFF"/>
            </a:solidFill>
            <a:ln>
              <a:noFill/>
            </a:ln>
            <a:effectLst>
              <a:outerShdw blurRad="50800" dist="38100" dir="5400000" algn="t" rotWithShape="0">
                <a:srgbClr val="000000">
                  <a:alpha val="2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0" name="Google Shape;260;p30"/>
          <p:cNvGrpSpPr/>
          <p:nvPr/>
        </p:nvGrpSpPr>
        <p:grpSpPr>
          <a:xfrm>
            <a:off x="1307812" y="3335980"/>
            <a:ext cx="3539571" cy="1353600"/>
            <a:chOff x="1824824" y="1246192"/>
            <a:chExt cx="6686004" cy="2617170"/>
          </a:xfrm>
        </p:grpSpPr>
        <p:sp>
          <p:nvSpPr>
            <p:cNvPr id="261" name="Google Shape;261;p30"/>
            <p:cNvSpPr/>
            <p:nvPr/>
          </p:nvSpPr>
          <p:spPr>
            <a:xfrm rot="-1065566">
              <a:off x="2828759" y="2118179"/>
              <a:ext cx="5769439" cy="325125"/>
            </a:xfrm>
            <a:custGeom>
              <a:avLst/>
              <a:gdLst/>
              <a:ahLst/>
              <a:cxnLst/>
              <a:rect l="l" t="t" r="r" b="b"/>
              <a:pathLst>
                <a:path w="120000" h="120000" extrusionOk="0">
                  <a:moveTo>
                    <a:pt x="119999" y="0"/>
                  </a:moveTo>
                  <a:cubicBezTo>
                    <a:pt x="119999" y="120000"/>
                    <a:pt x="119999" y="120000"/>
                    <a:pt x="119999" y="120000"/>
                  </a:cubicBezTo>
                  <a:cubicBezTo>
                    <a:pt x="106794" y="102178"/>
                    <a:pt x="84976" y="90297"/>
                    <a:pt x="60287" y="90297"/>
                  </a:cubicBezTo>
                  <a:cubicBezTo>
                    <a:pt x="35023" y="90297"/>
                    <a:pt x="13205" y="102178"/>
                    <a:pt x="0" y="120000"/>
                  </a:cubicBezTo>
                  <a:cubicBezTo>
                    <a:pt x="0" y="0"/>
                    <a:pt x="0" y="0"/>
                    <a:pt x="0" y="0"/>
                  </a:cubicBezTo>
                  <a:cubicBezTo>
                    <a:pt x="13205" y="18415"/>
                    <a:pt x="35023" y="29702"/>
                    <a:pt x="60287" y="29702"/>
                  </a:cubicBezTo>
                  <a:cubicBezTo>
                    <a:pt x="84976" y="29702"/>
                    <a:pt x="106794" y="18415"/>
                    <a:pt x="119999"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0"/>
            <p:cNvSpPr/>
            <p:nvPr/>
          </p:nvSpPr>
          <p:spPr>
            <a:xfrm>
              <a:off x="1824824" y="2509762"/>
              <a:ext cx="1723200" cy="481500"/>
            </a:xfrm>
            <a:custGeom>
              <a:avLst/>
              <a:gdLst/>
              <a:ahLst/>
              <a:cxnLst/>
              <a:rect l="l" t="t" r="r" b="b"/>
              <a:pathLst>
                <a:path w="120000" h="120000" extrusionOk="0">
                  <a:moveTo>
                    <a:pt x="0" y="120000"/>
                  </a:moveTo>
                  <a:cubicBezTo>
                    <a:pt x="12551" y="48440"/>
                    <a:pt x="34897" y="0"/>
                    <a:pt x="59999" y="0"/>
                  </a:cubicBezTo>
                  <a:cubicBezTo>
                    <a:pt x="85408" y="0"/>
                    <a:pt x="107755" y="48440"/>
                    <a:pt x="119999" y="120000"/>
                  </a:cubicBezTo>
                </a:path>
              </a:pathLst>
            </a:custGeom>
            <a:noFill/>
            <a:ln w="41275" cap="rnd" cmpd="sng">
              <a:solidFill>
                <a:srgbClr val="7F7F7F">
                  <a:alpha val="9800"/>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0"/>
            <p:cNvSpPr/>
            <p:nvPr/>
          </p:nvSpPr>
          <p:spPr>
            <a:xfrm>
              <a:off x="1912191" y="2307562"/>
              <a:ext cx="1548300" cy="1555800"/>
            </a:xfrm>
            <a:prstGeom prst="ellipse">
              <a:avLst/>
            </a:prstGeom>
            <a:solidFill>
              <a:srgbClr val="C85660"/>
            </a:solidFill>
            <a:ln>
              <a:noFill/>
            </a:ln>
            <a:effectLst>
              <a:outerShdw blurRad="63500" sx="102000" sy="102000" algn="ctr" rotWithShape="0">
                <a:srgbClr val="000000">
                  <a:alpha val="2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0"/>
            <p:cNvSpPr/>
            <p:nvPr/>
          </p:nvSpPr>
          <p:spPr>
            <a:xfrm>
              <a:off x="2062761" y="2456273"/>
              <a:ext cx="1247400" cy="1256700"/>
            </a:xfrm>
            <a:prstGeom prst="ellipse">
              <a:avLst/>
            </a:prstGeom>
            <a:solidFill>
              <a:srgbClr val="FFFFFF"/>
            </a:solidFill>
            <a:ln>
              <a:noFill/>
            </a:ln>
            <a:effectLst>
              <a:outerShdw blurRad="50800" dist="38100" dir="5400000" algn="t" rotWithShape="0">
                <a:srgbClr val="000000">
                  <a:alpha val="2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0"/>
            <p:cNvSpPr txBox="1"/>
            <p:nvPr/>
          </p:nvSpPr>
          <p:spPr>
            <a:xfrm>
              <a:off x="2171774" y="2915208"/>
              <a:ext cx="1029300" cy="34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b="1">
                  <a:latin typeface="Montserrat"/>
                  <a:ea typeface="Montserrat"/>
                  <a:cs typeface="Montserrat"/>
                  <a:sym typeface="Montserrat"/>
                </a:rPr>
                <a:t>CO</a:t>
              </a:r>
              <a:endParaRPr sz="1200" b="1">
                <a:latin typeface="Montserrat"/>
                <a:ea typeface="Montserrat"/>
                <a:cs typeface="Montserrat"/>
                <a:sym typeface="Montserrat"/>
              </a:endParaRPr>
            </a:p>
          </p:txBody>
        </p:sp>
      </p:grpSp>
      <p:grpSp>
        <p:nvGrpSpPr>
          <p:cNvPr id="266" name="Google Shape;266;p30"/>
          <p:cNvGrpSpPr/>
          <p:nvPr/>
        </p:nvGrpSpPr>
        <p:grpSpPr>
          <a:xfrm>
            <a:off x="1366652" y="2997870"/>
            <a:ext cx="3121250" cy="804660"/>
            <a:chOff x="1912191" y="2749557"/>
            <a:chExt cx="5895826" cy="1555800"/>
          </a:xfrm>
        </p:grpSpPr>
        <p:sp>
          <p:nvSpPr>
            <p:cNvPr id="267" name="Google Shape;267;p30"/>
            <p:cNvSpPr/>
            <p:nvPr/>
          </p:nvSpPr>
          <p:spPr>
            <a:xfrm rot="61178">
              <a:off x="3391367" y="3425032"/>
              <a:ext cx="4416999" cy="321600"/>
            </a:xfrm>
            <a:custGeom>
              <a:avLst/>
              <a:gdLst/>
              <a:ahLst/>
              <a:cxnLst/>
              <a:rect l="l" t="t" r="r" b="b"/>
              <a:pathLst>
                <a:path w="120000" h="120000" extrusionOk="0">
                  <a:moveTo>
                    <a:pt x="119999" y="0"/>
                  </a:moveTo>
                  <a:cubicBezTo>
                    <a:pt x="119999" y="120000"/>
                    <a:pt x="119999" y="120000"/>
                    <a:pt x="119999" y="120000"/>
                  </a:cubicBezTo>
                  <a:cubicBezTo>
                    <a:pt x="106794" y="102178"/>
                    <a:pt x="84976" y="90297"/>
                    <a:pt x="60287" y="90297"/>
                  </a:cubicBezTo>
                  <a:cubicBezTo>
                    <a:pt x="35023" y="90297"/>
                    <a:pt x="13205" y="102178"/>
                    <a:pt x="0" y="120000"/>
                  </a:cubicBezTo>
                  <a:cubicBezTo>
                    <a:pt x="0" y="0"/>
                    <a:pt x="0" y="0"/>
                    <a:pt x="0" y="0"/>
                  </a:cubicBezTo>
                  <a:cubicBezTo>
                    <a:pt x="13205" y="18415"/>
                    <a:pt x="35023" y="29702"/>
                    <a:pt x="60287" y="29702"/>
                  </a:cubicBezTo>
                  <a:cubicBezTo>
                    <a:pt x="84976" y="29702"/>
                    <a:pt x="106794" y="18415"/>
                    <a:pt x="119999" y="0"/>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0"/>
            <p:cNvSpPr/>
            <p:nvPr/>
          </p:nvSpPr>
          <p:spPr>
            <a:xfrm>
              <a:off x="1912191" y="2749557"/>
              <a:ext cx="1548300" cy="1555800"/>
            </a:xfrm>
            <a:prstGeom prst="ellipse">
              <a:avLst/>
            </a:prstGeom>
            <a:solidFill>
              <a:srgbClr val="C85660"/>
            </a:solidFill>
            <a:ln>
              <a:noFill/>
            </a:ln>
            <a:effectLst>
              <a:outerShdw blurRad="63500" sx="102000" sy="102000" algn="ctr" rotWithShape="0">
                <a:srgbClr val="000000">
                  <a:alpha val="2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30"/>
            <p:cNvSpPr/>
            <p:nvPr/>
          </p:nvSpPr>
          <p:spPr>
            <a:xfrm>
              <a:off x="2062761" y="2898268"/>
              <a:ext cx="1247400" cy="1256700"/>
            </a:xfrm>
            <a:prstGeom prst="ellipse">
              <a:avLst/>
            </a:prstGeom>
            <a:solidFill>
              <a:srgbClr val="FFFFFF"/>
            </a:solidFill>
            <a:ln>
              <a:noFill/>
            </a:ln>
            <a:effectLst>
              <a:outerShdw blurRad="50800" dist="38100" dir="5400000" algn="t" rotWithShape="0">
                <a:srgbClr val="000000">
                  <a:alpha val="2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0" name="Google Shape;270;p30"/>
          <p:cNvSpPr txBox="1"/>
          <p:nvPr/>
        </p:nvSpPr>
        <p:spPr>
          <a:xfrm>
            <a:off x="1520688" y="3329420"/>
            <a:ext cx="544800" cy="176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b="1">
                <a:latin typeface="Montserrat"/>
                <a:ea typeface="Montserrat"/>
                <a:cs typeface="Montserrat"/>
                <a:sym typeface="Montserrat"/>
              </a:rPr>
              <a:t>TEMP</a:t>
            </a:r>
            <a:endParaRPr sz="1200" b="1">
              <a:latin typeface="Montserrat"/>
              <a:ea typeface="Montserrat"/>
              <a:cs typeface="Montserrat"/>
              <a:sym typeface="Montserrat"/>
            </a:endParaRPr>
          </a:p>
        </p:txBody>
      </p:sp>
      <p:sp>
        <p:nvSpPr>
          <p:cNvPr id="271" name="Google Shape;271;p30"/>
          <p:cNvSpPr txBox="1"/>
          <p:nvPr/>
        </p:nvSpPr>
        <p:spPr>
          <a:xfrm>
            <a:off x="1520688" y="2382245"/>
            <a:ext cx="544800" cy="176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b="1">
                <a:latin typeface="Montserrat"/>
                <a:ea typeface="Montserrat"/>
                <a:cs typeface="Montserrat"/>
                <a:sym typeface="Montserrat"/>
              </a:rPr>
              <a:t>HUM</a:t>
            </a:r>
            <a:endParaRPr sz="1200" b="1">
              <a:latin typeface="Montserrat"/>
              <a:ea typeface="Montserrat"/>
              <a:cs typeface="Montserrat"/>
              <a:sym typeface="Montserrat"/>
            </a:endParaRPr>
          </a:p>
        </p:txBody>
      </p:sp>
      <p:grpSp>
        <p:nvGrpSpPr>
          <p:cNvPr id="272" name="Google Shape;272;p30"/>
          <p:cNvGrpSpPr/>
          <p:nvPr/>
        </p:nvGrpSpPr>
        <p:grpSpPr>
          <a:xfrm>
            <a:off x="4287333" y="3064772"/>
            <a:ext cx="819670" cy="804660"/>
            <a:chOff x="4979630" y="3878946"/>
            <a:chExt cx="1548300" cy="1555800"/>
          </a:xfrm>
        </p:grpSpPr>
        <p:sp>
          <p:nvSpPr>
            <p:cNvPr id="273" name="Google Shape;273;p30"/>
            <p:cNvSpPr/>
            <p:nvPr/>
          </p:nvSpPr>
          <p:spPr>
            <a:xfrm>
              <a:off x="4979630" y="3878946"/>
              <a:ext cx="1548300" cy="1555800"/>
            </a:xfrm>
            <a:prstGeom prst="ellipse">
              <a:avLst/>
            </a:prstGeom>
            <a:solidFill>
              <a:srgbClr val="2F9D8D"/>
            </a:solidFill>
            <a:ln>
              <a:noFill/>
            </a:ln>
            <a:effectLst>
              <a:outerShdw blurRad="63500" sx="102000" sy="102000" algn="ctr" rotWithShape="0">
                <a:srgbClr val="000000">
                  <a:alpha val="2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0"/>
            <p:cNvSpPr/>
            <p:nvPr/>
          </p:nvSpPr>
          <p:spPr>
            <a:xfrm>
              <a:off x="5128340" y="4027657"/>
              <a:ext cx="1249200" cy="1256700"/>
            </a:xfrm>
            <a:prstGeom prst="ellipse">
              <a:avLst/>
            </a:prstGeom>
            <a:solidFill>
              <a:srgbClr val="FFFFFF"/>
            </a:solidFill>
            <a:ln>
              <a:noFill/>
            </a:ln>
            <a:effectLst>
              <a:outerShdw blurRad="50800" dist="38100" dir="5400000" algn="t" rotWithShape="0">
                <a:srgbClr val="000000">
                  <a:alpha val="298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5" name="Google Shape;275;p30"/>
          <p:cNvSpPr txBox="1"/>
          <p:nvPr/>
        </p:nvSpPr>
        <p:spPr>
          <a:xfrm>
            <a:off x="4219400" y="3252975"/>
            <a:ext cx="955500" cy="275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b="1">
                <a:latin typeface="Montserrat"/>
                <a:ea typeface="Montserrat"/>
                <a:cs typeface="Montserrat"/>
                <a:sym typeface="Montserrat"/>
              </a:rPr>
              <a:t>RISK </a:t>
            </a:r>
            <a:endParaRPr sz="1200" b="1">
              <a:latin typeface="Montserrat"/>
              <a:ea typeface="Montserrat"/>
              <a:cs typeface="Montserrat"/>
              <a:sym typeface="Montserrat"/>
            </a:endParaRPr>
          </a:p>
          <a:p>
            <a:pPr marL="0" marR="0" lvl="0" indent="0" algn="ctr" rtl="0">
              <a:spcBef>
                <a:spcPts val="0"/>
              </a:spcBef>
              <a:spcAft>
                <a:spcPts val="0"/>
              </a:spcAft>
              <a:buNone/>
            </a:pPr>
            <a:r>
              <a:rPr lang="en-US" sz="1200" b="1">
                <a:latin typeface="Montserrat"/>
                <a:ea typeface="Montserrat"/>
                <a:cs typeface="Montserrat"/>
                <a:sym typeface="Montserrat"/>
              </a:rPr>
              <a:t>ALERT</a:t>
            </a:r>
            <a:endParaRPr sz="1200" b="1">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1"/>
          <p:cNvSpPr/>
          <p:nvPr/>
        </p:nvSpPr>
        <p:spPr>
          <a:xfrm>
            <a:off x="6620200" y="1524000"/>
            <a:ext cx="5016600" cy="4959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31"/>
          <p:cNvSpPr/>
          <p:nvPr/>
        </p:nvSpPr>
        <p:spPr>
          <a:xfrm>
            <a:off x="1192950" y="469825"/>
            <a:ext cx="9806100" cy="754200"/>
          </a:xfrm>
          <a:prstGeom prst="roundRect">
            <a:avLst>
              <a:gd name="adj" fmla="val 50000"/>
            </a:avLst>
          </a:prstGeom>
          <a:solidFill>
            <a:srgbClr val="2F9D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a:solidFill>
                  <a:schemeClr val="lt1"/>
                </a:solidFill>
                <a:latin typeface="Montserrat"/>
                <a:ea typeface="Montserrat"/>
                <a:cs typeface="Montserrat"/>
                <a:sym typeface="Montserrat"/>
              </a:rPr>
              <a:t>Extinguisher Approach</a:t>
            </a:r>
            <a:endParaRPr sz="4000">
              <a:latin typeface="Montserrat"/>
              <a:ea typeface="Montserrat"/>
              <a:cs typeface="Montserrat"/>
              <a:sym typeface="Montserrat"/>
            </a:endParaRPr>
          </a:p>
        </p:txBody>
      </p:sp>
      <p:sp>
        <p:nvSpPr>
          <p:cNvPr id="283" name="Google Shape;283;p31"/>
          <p:cNvSpPr txBox="1"/>
          <p:nvPr/>
        </p:nvSpPr>
        <p:spPr>
          <a:xfrm>
            <a:off x="6408234" y="1350574"/>
            <a:ext cx="5415904" cy="4697100"/>
          </a:xfrm>
          <a:prstGeom prst="rect">
            <a:avLst/>
          </a:prstGeom>
          <a:noFill/>
          <a:ln>
            <a:noFill/>
          </a:ln>
        </p:spPr>
        <p:txBody>
          <a:bodyPr spcFirstLastPara="1" wrap="square" lIns="0" tIns="0" rIns="0" bIns="0" anchor="t" anchorCtr="0">
            <a:noAutofit/>
          </a:bodyPr>
          <a:lstStyle/>
          <a:p>
            <a:pPr lvl="0" algn="just">
              <a:lnSpc>
                <a:spcPct val="115000"/>
              </a:lnSpc>
            </a:pPr>
            <a:r>
              <a:rPr lang="en-US" sz="1500" dirty="0" smtClean="0">
                <a:latin typeface="Montserrat"/>
                <a:ea typeface="Montserrat"/>
                <a:cs typeface="Montserrat"/>
                <a:sym typeface="Montserrat"/>
              </a:rPr>
              <a:t>While </a:t>
            </a:r>
            <a:r>
              <a:rPr lang="en-US" sz="1500" dirty="0">
                <a:latin typeface="Montserrat"/>
                <a:ea typeface="Montserrat"/>
                <a:cs typeface="Montserrat"/>
                <a:sym typeface="Montserrat"/>
              </a:rPr>
              <a:t>CO</a:t>
            </a:r>
            <a:r>
              <a:rPr lang="en-US" sz="1500" baseline="-25000" dirty="0">
                <a:latin typeface="Montserrat"/>
                <a:ea typeface="Montserrat"/>
                <a:cs typeface="Montserrat"/>
                <a:sym typeface="Montserrat"/>
              </a:rPr>
              <a:t>2</a:t>
            </a:r>
            <a:r>
              <a:rPr lang="en-US" sz="1500" dirty="0">
                <a:latin typeface="Montserrat"/>
                <a:ea typeface="Montserrat"/>
                <a:cs typeface="Montserrat"/>
                <a:sym typeface="Montserrat"/>
              </a:rPr>
              <a:t> on its own is a dangerous asphyxiator, we found that </a:t>
            </a:r>
            <a:r>
              <a:rPr lang="en-US" sz="1500" dirty="0" smtClean="0">
                <a:latin typeface="Montserrat"/>
                <a:ea typeface="Montserrat"/>
                <a:cs typeface="Montserrat"/>
                <a:sym typeface="Montserrat"/>
              </a:rPr>
              <a:t>its cousin, </a:t>
            </a:r>
            <a:r>
              <a:rPr lang="en-US" sz="1500" dirty="0">
                <a:latin typeface="Montserrat"/>
                <a:ea typeface="Montserrat"/>
                <a:cs typeface="Montserrat"/>
                <a:sym typeface="Montserrat"/>
              </a:rPr>
              <a:t>carbonic acid </a:t>
            </a:r>
            <a:r>
              <a:rPr lang="en-US" sz="1500" dirty="0" smtClean="0">
                <a:latin typeface="Montserrat"/>
                <a:ea typeface="Montserrat"/>
                <a:cs typeface="Montserrat"/>
                <a:sym typeface="Montserrat"/>
              </a:rPr>
              <a:t>[H</a:t>
            </a:r>
            <a:r>
              <a:rPr lang="en-US" sz="1500" baseline="-25000" dirty="0" smtClean="0">
                <a:latin typeface="Montserrat"/>
                <a:ea typeface="Montserrat"/>
                <a:cs typeface="Montserrat"/>
                <a:sym typeface="Montserrat"/>
              </a:rPr>
              <a:t>2</a:t>
            </a:r>
            <a:r>
              <a:rPr lang="en-US" sz="1500" dirty="0" smtClean="0">
                <a:latin typeface="Montserrat"/>
                <a:ea typeface="Montserrat"/>
                <a:cs typeface="Montserrat"/>
                <a:sym typeface="Montserrat"/>
              </a:rPr>
              <a:t>CO</a:t>
            </a:r>
            <a:r>
              <a:rPr lang="en-US" sz="1500" baseline="-25000" dirty="0" smtClean="0">
                <a:latin typeface="Montserrat"/>
                <a:ea typeface="Montserrat"/>
                <a:cs typeface="Montserrat"/>
                <a:sym typeface="Montserrat"/>
              </a:rPr>
              <a:t>3 </a:t>
            </a:r>
            <a:r>
              <a:rPr lang="en-US" sz="1500" dirty="0" smtClean="0">
                <a:latin typeface="Montserrat"/>
                <a:ea typeface="Montserrat"/>
                <a:cs typeface="Montserrat"/>
                <a:sym typeface="Montserrat"/>
              </a:rPr>
              <a:t>is </a:t>
            </a:r>
            <a:r>
              <a:rPr lang="en-US" sz="1500" dirty="0">
                <a:latin typeface="Montserrat"/>
                <a:ea typeface="Montserrat"/>
                <a:cs typeface="Montserrat"/>
                <a:sym typeface="Montserrat"/>
              </a:rPr>
              <a:t>more effective at suffocating a fire. While it has its own downfalls to </a:t>
            </a:r>
            <a:r>
              <a:rPr lang="en-US" sz="1500" dirty="0" smtClean="0">
                <a:latin typeface="Montserrat"/>
                <a:ea typeface="Montserrat"/>
                <a:cs typeface="Montserrat"/>
                <a:sym typeface="Montserrat"/>
              </a:rPr>
              <a:t>consider (pure gas &amp; steam cause death), </a:t>
            </a:r>
            <a:r>
              <a:rPr lang="en-US" sz="1500" dirty="0">
                <a:latin typeface="Montserrat"/>
                <a:ea typeface="Montserrat"/>
                <a:cs typeface="Montserrat"/>
                <a:sym typeface="Montserrat"/>
              </a:rPr>
              <a:t>we found that carbonic acid has a high decomposition rate in the presence of </a:t>
            </a:r>
            <a:r>
              <a:rPr lang="en-US" sz="1500" dirty="0" smtClean="0">
                <a:latin typeface="Montserrat"/>
                <a:ea typeface="Montserrat"/>
                <a:cs typeface="Montserrat"/>
                <a:sym typeface="Montserrat"/>
              </a:rPr>
              <a:t>water(rendering it harmless). </a:t>
            </a:r>
            <a:r>
              <a:rPr lang="en-US" sz="1500" dirty="0">
                <a:latin typeface="Montserrat"/>
                <a:ea typeface="Montserrat"/>
                <a:cs typeface="Montserrat"/>
                <a:sym typeface="Montserrat"/>
              </a:rPr>
              <a:t>Therefore, using carbonic acid is one of the most effective remedies of isolation of a flame from oxygen. </a:t>
            </a:r>
            <a:endParaRPr lang="en-US" sz="1500" dirty="0" smtClean="0">
              <a:latin typeface="Montserrat"/>
              <a:ea typeface="Montserrat"/>
              <a:cs typeface="Montserrat"/>
              <a:sym typeface="Montserrat"/>
            </a:endParaRPr>
          </a:p>
          <a:p>
            <a:pPr lvl="0" algn="just">
              <a:lnSpc>
                <a:spcPct val="115000"/>
              </a:lnSpc>
            </a:pPr>
            <a:endParaRPr lang="en-US" sz="1500" dirty="0">
              <a:latin typeface="Montserrat"/>
              <a:ea typeface="Montserrat"/>
              <a:cs typeface="Montserrat"/>
              <a:sym typeface="Montserrat"/>
            </a:endParaRPr>
          </a:p>
          <a:p>
            <a:pPr lvl="0" algn="just">
              <a:lnSpc>
                <a:spcPct val="115000"/>
              </a:lnSpc>
            </a:pPr>
            <a:r>
              <a:rPr lang="en-US" sz="1500" dirty="0" smtClean="0">
                <a:latin typeface="Montserrat"/>
                <a:ea typeface="Montserrat"/>
                <a:cs typeface="Montserrat"/>
                <a:sym typeface="Montserrat"/>
              </a:rPr>
              <a:t>As </a:t>
            </a:r>
            <a:r>
              <a:rPr lang="en-US" sz="1500" dirty="0">
                <a:latin typeface="Montserrat"/>
                <a:ea typeface="Montserrat"/>
                <a:cs typeface="Montserrat"/>
                <a:sym typeface="Montserrat"/>
              </a:rPr>
              <a:t>it hits the fire zone, the flame will be covered in a gaseous </a:t>
            </a:r>
            <a:r>
              <a:rPr lang="en-US" sz="1500" dirty="0" smtClean="0">
                <a:latin typeface="Montserrat"/>
                <a:ea typeface="Montserrat"/>
                <a:cs typeface="Montserrat"/>
                <a:sym typeface="Montserrat"/>
              </a:rPr>
              <a:t>cloud [CO</a:t>
            </a:r>
            <a:r>
              <a:rPr lang="en-US" sz="1500" baseline="-25000" dirty="0" smtClean="0">
                <a:latin typeface="Montserrat"/>
                <a:ea typeface="Montserrat"/>
                <a:cs typeface="Montserrat"/>
                <a:sym typeface="Montserrat"/>
              </a:rPr>
              <a:t>2 </a:t>
            </a:r>
            <a:r>
              <a:rPr lang="en-US" sz="1500" dirty="0" smtClean="0">
                <a:latin typeface="Montserrat"/>
                <a:ea typeface="Montserrat"/>
                <a:cs typeface="Montserrat"/>
                <a:sym typeface="Montserrat"/>
              </a:rPr>
              <a:t> + H</a:t>
            </a:r>
            <a:r>
              <a:rPr lang="en-US" sz="1500" baseline="-25000" dirty="0" smtClean="0">
                <a:latin typeface="Montserrat"/>
                <a:ea typeface="Montserrat"/>
                <a:cs typeface="Montserrat"/>
                <a:sym typeface="Montserrat"/>
              </a:rPr>
              <a:t>2</a:t>
            </a:r>
            <a:r>
              <a:rPr lang="en-US" sz="1500" dirty="0" smtClean="0">
                <a:latin typeface="Montserrat"/>
                <a:ea typeface="Montserrat"/>
                <a:cs typeface="Montserrat"/>
                <a:sym typeface="Montserrat"/>
              </a:rPr>
              <a:t>O →</a:t>
            </a:r>
            <a:r>
              <a:rPr lang="en-US" sz="2400" baseline="30000" dirty="0" smtClean="0">
                <a:latin typeface="Montserrat"/>
                <a:ea typeface="Montserrat"/>
                <a:cs typeface="Montserrat"/>
                <a:sym typeface="Montserrat"/>
              </a:rPr>
              <a:t>←  </a:t>
            </a:r>
            <a:r>
              <a:rPr lang="en-US" sz="1500" dirty="0" smtClean="0">
                <a:latin typeface="Montserrat"/>
                <a:ea typeface="Montserrat"/>
                <a:cs typeface="Montserrat"/>
                <a:sym typeface="Montserrat"/>
              </a:rPr>
              <a:t>H</a:t>
            </a:r>
            <a:r>
              <a:rPr lang="en-US" sz="1500" baseline="-25000" dirty="0" smtClean="0">
                <a:latin typeface="Montserrat"/>
                <a:ea typeface="Montserrat"/>
                <a:cs typeface="Montserrat"/>
                <a:sym typeface="Montserrat"/>
              </a:rPr>
              <a:t>2</a:t>
            </a:r>
            <a:r>
              <a:rPr lang="en-US" sz="1500" dirty="0" smtClean="0">
                <a:latin typeface="Montserrat"/>
                <a:ea typeface="Montserrat"/>
                <a:cs typeface="Montserrat"/>
                <a:sym typeface="Montserrat"/>
              </a:rPr>
              <a:t>CO3] creating </a:t>
            </a:r>
            <a:r>
              <a:rPr lang="en-US" sz="1500" dirty="0">
                <a:latin typeface="Montserrat"/>
                <a:ea typeface="Montserrat"/>
                <a:cs typeface="Montserrat"/>
                <a:sym typeface="Montserrat"/>
              </a:rPr>
              <a:t>a blanket which will dissipate the oxygen in the air to suffocate the fire. </a:t>
            </a:r>
            <a:endParaRPr lang="en-US" sz="1500" dirty="0" smtClean="0">
              <a:latin typeface="Montserrat"/>
              <a:ea typeface="Montserrat"/>
              <a:cs typeface="Montserrat"/>
              <a:sym typeface="Montserrat"/>
            </a:endParaRPr>
          </a:p>
          <a:p>
            <a:pPr lvl="0" algn="just">
              <a:lnSpc>
                <a:spcPct val="115000"/>
              </a:lnSpc>
            </a:pPr>
            <a:endParaRPr lang="en-US" sz="1500" dirty="0" smtClean="0">
              <a:latin typeface="Montserrat"/>
              <a:ea typeface="Montserrat"/>
              <a:cs typeface="Montserrat"/>
              <a:sym typeface="Montserrat"/>
            </a:endParaRPr>
          </a:p>
          <a:p>
            <a:pPr lvl="0" algn="just">
              <a:lnSpc>
                <a:spcPct val="115000"/>
              </a:lnSpc>
            </a:pPr>
            <a:r>
              <a:rPr lang="en-US" sz="1500" dirty="0" smtClean="0">
                <a:latin typeface="Montserrat"/>
                <a:ea typeface="Montserrat"/>
                <a:cs typeface="Montserrat"/>
                <a:sym typeface="Montserrat"/>
              </a:rPr>
              <a:t>The </a:t>
            </a:r>
            <a:r>
              <a:rPr lang="en-US" sz="1500" dirty="0">
                <a:latin typeface="Montserrat"/>
                <a:ea typeface="Montserrat"/>
                <a:cs typeface="Montserrat"/>
                <a:sym typeface="Montserrat"/>
              </a:rPr>
              <a:t>second wave of extinguishing should be done with water to smolder any remaining flames and further cool down the vicinity of the wildfire. By doing so, not only do we prevent the area from being extremely flooded, but also increase the efficiency of the combatting extinguisher.</a:t>
            </a:r>
            <a:endParaRPr sz="1500" dirty="0">
              <a:latin typeface="Montserrat"/>
              <a:ea typeface="Montserrat"/>
              <a:cs typeface="Montserrat"/>
              <a:sym typeface="Montserrat"/>
            </a:endParaRPr>
          </a:p>
        </p:txBody>
      </p:sp>
      <p:grpSp>
        <p:nvGrpSpPr>
          <p:cNvPr id="284" name="Google Shape;284;p31"/>
          <p:cNvGrpSpPr/>
          <p:nvPr/>
        </p:nvGrpSpPr>
        <p:grpSpPr>
          <a:xfrm>
            <a:off x="47302" y="1483521"/>
            <a:ext cx="6351075" cy="5043396"/>
            <a:chOff x="127029" y="395731"/>
            <a:chExt cx="8804160" cy="6141530"/>
          </a:xfrm>
        </p:grpSpPr>
        <p:sp>
          <p:nvSpPr>
            <p:cNvPr id="285" name="Google Shape;285;p31"/>
            <p:cNvSpPr/>
            <p:nvPr/>
          </p:nvSpPr>
          <p:spPr>
            <a:xfrm>
              <a:off x="820755" y="395731"/>
              <a:ext cx="7380300" cy="5644800"/>
            </a:xfrm>
            <a:prstGeom prst="roundRect">
              <a:avLst>
                <a:gd name="adj" fmla="val 4185"/>
              </a:avLst>
            </a:prstGeom>
            <a:gradFill>
              <a:gsLst>
                <a:gs pos="0">
                  <a:srgbClr val="595959"/>
                </a:gs>
                <a:gs pos="66000">
                  <a:srgbClr val="FFFFFF"/>
                </a:gs>
                <a:gs pos="100000">
                  <a:srgbClr val="D8D8D8"/>
                </a:gs>
              </a:gsLst>
              <a:lin ang="16200038" scaled="0"/>
            </a:gradFill>
            <a:ln>
              <a:noFill/>
            </a:ln>
            <a:effectLst>
              <a:outerShdw blurRad="38100" dist="25400" dir="5400000" algn="t"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6" name="Google Shape;286;p31"/>
            <p:cNvSpPr/>
            <p:nvPr/>
          </p:nvSpPr>
          <p:spPr>
            <a:xfrm>
              <a:off x="857250" y="430530"/>
              <a:ext cx="7318800" cy="5341500"/>
            </a:xfrm>
            <a:prstGeom prst="roundRect">
              <a:avLst>
                <a:gd name="adj" fmla="val 4031"/>
              </a:avLst>
            </a:prstGeom>
            <a:gradFill>
              <a:gsLst>
                <a:gs pos="0">
                  <a:srgbClr val="000000"/>
                </a:gs>
                <a:gs pos="100000">
                  <a:srgbClr val="7F7F7F"/>
                </a:gs>
              </a:gsLst>
              <a:lin ang="16200038" scaled="0"/>
            </a:gradFill>
            <a:ln>
              <a:noFill/>
            </a:ln>
            <a:effectLst>
              <a:outerShdw blurRad="38100" dist="25400" dir="5400000" algn="t"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7" name="Google Shape;287;p31"/>
            <p:cNvSpPr/>
            <p:nvPr/>
          </p:nvSpPr>
          <p:spPr>
            <a:xfrm>
              <a:off x="1020043" y="574855"/>
              <a:ext cx="6979200" cy="4632600"/>
            </a:xfrm>
            <a:prstGeom prst="roundRect">
              <a:avLst>
                <a:gd name="adj" fmla="val 2787"/>
              </a:avLst>
            </a:prstGeom>
            <a:solidFill>
              <a:srgbClr val="F2F2F2"/>
            </a:solidFill>
            <a:ln>
              <a:noFill/>
            </a:ln>
            <a:effectLst>
              <a:outerShdw blurRad="38100" dist="25400" dir="5400000" algn="t"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288" name="Google Shape;288;p31"/>
            <p:cNvGrpSpPr/>
            <p:nvPr/>
          </p:nvGrpSpPr>
          <p:grpSpPr>
            <a:xfrm>
              <a:off x="127029" y="5271071"/>
              <a:ext cx="8804160" cy="1266190"/>
              <a:chOff x="6669088" y="2002942"/>
              <a:chExt cx="1349400" cy="194067"/>
            </a:xfrm>
          </p:grpSpPr>
          <p:sp>
            <p:nvSpPr>
              <p:cNvPr id="289" name="Google Shape;289;p31"/>
              <p:cNvSpPr/>
              <p:nvPr/>
            </p:nvSpPr>
            <p:spPr>
              <a:xfrm>
                <a:off x="6672263" y="2049463"/>
                <a:ext cx="1343400" cy="123900"/>
              </a:xfrm>
              <a:custGeom>
                <a:avLst/>
                <a:gdLst/>
                <a:ahLst/>
                <a:cxnLst/>
                <a:rect l="l" t="t" r="r" b="b"/>
                <a:pathLst>
                  <a:path w="120000" h="120000" extrusionOk="0">
                    <a:moveTo>
                      <a:pt x="179" y="120000"/>
                    </a:moveTo>
                    <a:lnTo>
                      <a:pt x="118696" y="120000"/>
                    </a:lnTo>
                    <a:cubicBezTo>
                      <a:pt x="119127" y="116448"/>
                      <a:pt x="119569" y="112908"/>
                      <a:pt x="120000" y="109356"/>
                    </a:cubicBezTo>
                    <a:cubicBezTo>
                      <a:pt x="116736" y="72900"/>
                      <a:pt x="113484" y="36456"/>
                      <a:pt x="110221" y="0"/>
                    </a:cubicBezTo>
                    <a:lnTo>
                      <a:pt x="9145" y="0"/>
                    </a:lnTo>
                    <a:lnTo>
                      <a:pt x="0" y="110352"/>
                    </a:lnTo>
                    <a:lnTo>
                      <a:pt x="179" y="120000"/>
                    </a:lnTo>
                    <a:close/>
                  </a:path>
                </a:pathLst>
              </a:custGeom>
              <a:gradFill>
                <a:gsLst>
                  <a:gs pos="0">
                    <a:srgbClr val="7F7F7F"/>
                  </a:gs>
                  <a:gs pos="34000">
                    <a:srgbClr val="BFBFBF"/>
                  </a:gs>
                  <a:gs pos="70000">
                    <a:srgbClr val="FFFFFF"/>
                  </a:gs>
                  <a:gs pos="100000">
                    <a:srgbClr val="FFFFFF"/>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31"/>
              <p:cNvSpPr/>
              <p:nvPr/>
            </p:nvSpPr>
            <p:spPr>
              <a:xfrm>
                <a:off x="6669088" y="2172109"/>
                <a:ext cx="1349400" cy="24900"/>
              </a:xfrm>
              <a:custGeom>
                <a:avLst/>
                <a:gdLst/>
                <a:ahLst/>
                <a:cxnLst/>
                <a:rect l="l" t="t" r="r" b="b"/>
                <a:pathLst>
                  <a:path w="120000" h="120000" extrusionOk="0">
                    <a:moveTo>
                      <a:pt x="0" y="0"/>
                    </a:moveTo>
                    <a:lnTo>
                      <a:pt x="120000" y="5904"/>
                    </a:lnTo>
                    <a:cubicBezTo>
                      <a:pt x="119976" y="8520"/>
                      <a:pt x="119952" y="11148"/>
                      <a:pt x="119928" y="13764"/>
                    </a:cubicBezTo>
                    <a:cubicBezTo>
                      <a:pt x="119820" y="19668"/>
                      <a:pt x="119508" y="34752"/>
                      <a:pt x="119328" y="41304"/>
                    </a:cubicBezTo>
                    <a:cubicBezTo>
                      <a:pt x="119172" y="45252"/>
                      <a:pt x="119028" y="49176"/>
                      <a:pt x="118872" y="53112"/>
                    </a:cubicBezTo>
                    <a:cubicBezTo>
                      <a:pt x="118704" y="57060"/>
                      <a:pt x="118548" y="60984"/>
                      <a:pt x="118380" y="64920"/>
                    </a:cubicBezTo>
                    <a:cubicBezTo>
                      <a:pt x="118188" y="68208"/>
                      <a:pt x="118008" y="71472"/>
                      <a:pt x="117816" y="74748"/>
                    </a:cubicBezTo>
                    <a:cubicBezTo>
                      <a:pt x="117588" y="77376"/>
                      <a:pt x="117372" y="79992"/>
                      <a:pt x="117144" y="82620"/>
                    </a:cubicBezTo>
                    <a:cubicBezTo>
                      <a:pt x="116892" y="85236"/>
                      <a:pt x="116652" y="87876"/>
                      <a:pt x="116400" y="90492"/>
                    </a:cubicBezTo>
                    <a:lnTo>
                      <a:pt x="114888" y="102288"/>
                    </a:lnTo>
                    <a:cubicBezTo>
                      <a:pt x="114348" y="104916"/>
                      <a:pt x="113796" y="107544"/>
                      <a:pt x="113256" y="110172"/>
                    </a:cubicBezTo>
                    <a:lnTo>
                      <a:pt x="111636" y="114096"/>
                    </a:lnTo>
                    <a:lnTo>
                      <a:pt x="109980" y="120000"/>
                    </a:lnTo>
                    <a:lnTo>
                      <a:pt x="103740" y="120000"/>
                    </a:lnTo>
                    <a:lnTo>
                      <a:pt x="97404" y="120000"/>
                    </a:lnTo>
                    <a:lnTo>
                      <a:pt x="91164" y="120000"/>
                    </a:lnTo>
                    <a:lnTo>
                      <a:pt x="84852" y="120000"/>
                    </a:lnTo>
                    <a:lnTo>
                      <a:pt x="78564" y="120000"/>
                    </a:lnTo>
                    <a:lnTo>
                      <a:pt x="72288" y="120000"/>
                    </a:lnTo>
                    <a:lnTo>
                      <a:pt x="65964" y="120000"/>
                    </a:lnTo>
                    <a:lnTo>
                      <a:pt x="59712" y="120000"/>
                    </a:lnTo>
                    <a:lnTo>
                      <a:pt x="53400" y="120000"/>
                    </a:lnTo>
                    <a:lnTo>
                      <a:pt x="47148" y="120000"/>
                    </a:lnTo>
                    <a:lnTo>
                      <a:pt x="40836" y="120000"/>
                    </a:lnTo>
                    <a:lnTo>
                      <a:pt x="34560" y="120000"/>
                    </a:lnTo>
                    <a:lnTo>
                      <a:pt x="28272" y="120000"/>
                    </a:lnTo>
                    <a:lnTo>
                      <a:pt x="21960" y="120000"/>
                    </a:lnTo>
                    <a:lnTo>
                      <a:pt x="15696" y="120000"/>
                    </a:lnTo>
                    <a:lnTo>
                      <a:pt x="9384" y="120000"/>
                    </a:lnTo>
                    <a:lnTo>
                      <a:pt x="7800" y="114096"/>
                    </a:lnTo>
                    <a:cubicBezTo>
                      <a:pt x="7284" y="112788"/>
                      <a:pt x="6756" y="111480"/>
                      <a:pt x="6240" y="110172"/>
                    </a:cubicBezTo>
                    <a:lnTo>
                      <a:pt x="4800" y="104268"/>
                    </a:lnTo>
                    <a:cubicBezTo>
                      <a:pt x="4356" y="100332"/>
                      <a:pt x="3900" y="96396"/>
                      <a:pt x="3456" y="92460"/>
                    </a:cubicBezTo>
                    <a:cubicBezTo>
                      <a:pt x="3240" y="89844"/>
                      <a:pt x="3036" y="87216"/>
                      <a:pt x="2820" y="84588"/>
                    </a:cubicBezTo>
                    <a:cubicBezTo>
                      <a:pt x="2640" y="81972"/>
                      <a:pt x="2472" y="79344"/>
                      <a:pt x="2292" y="76728"/>
                    </a:cubicBezTo>
                    <a:cubicBezTo>
                      <a:pt x="2112" y="73452"/>
                      <a:pt x="1944" y="70164"/>
                      <a:pt x="1764" y="66888"/>
                    </a:cubicBezTo>
                    <a:cubicBezTo>
                      <a:pt x="1596" y="63600"/>
                      <a:pt x="1440" y="60336"/>
                      <a:pt x="1272" y="57060"/>
                    </a:cubicBezTo>
                    <a:cubicBezTo>
                      <a:pt x="1140" y="53112"/>
                      <a:pt x="1020" y="49188"/>
                      <a:pt x="888" y="45252"/>
                    </a:cubicBezTo>
                    <a:cubicBezTo>
                      <a:pt x="768" y="40668"/>
                      <a:pt x="648" y="36060"/>
                      <a:pt x="528" y="31476"/>
                    </a:cubicBezTo>
                    <a:cubicBezTo>
                      <a:pt x="432" y="26892"/>
                      <a:pt x="348" y="22296"/>
                      <a:pt x="252" y="17712"/>
                    </a:cubicBezTo>
                    <a:lnTo>
                      <a:pt x="0" y="0"/>
                    </a:lnTo>
                    <a:close/>
                  </a:path>
                </a:pathLst>
              </a:custGeom>
              <a:gradFill>
                <a:gsLst>
                  <a:gs pos="0">
                    <a:srgbClr val="5F5F5F"/>
                  </a:gs>
                  <a:gs pos="27000">
                    <a:srgbClr val="BFBFBF"/>
                  </a:gs>
                  <a:gs pos="48760">
                    <a:srgbClr val="7F7F7F"/>
                  </a:gs>
                  <a:gs pos="73000">
                    <a:srgbClr val="BFBFBF"/>
                  </a:gs>
                  <a:gs pos="100000">
                    <a:srgbClr val="7F7F7F"/>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31"/>
              <p:cNvSpPr/>
              <p:nvPr/>
            </p:nvSpPr>
            <p:spPr>
              <a:xfrm>
                <a:off x="7317072" y="2002942"/>
                <a:ext cx="38100" cy="38100"/>
              </a:xfrm>
              <a:custGeom>
                <a:avLst/>
                <a:gdLst/>
                <a:ahLst/>
                <a:cxnLst/>
                <a:rect l="l" t="t" r="r" b="b"/>
                <a:pathLst>
                  <a:path w="120000" h="120000" extrusionOk="0">
                    <a:moveTo>
                      <a:pt x="59449" y="0"/>
                    </a:moveTo>
                    <a:lnTo>
                      <a:pt x="72660" y="1100"/>
                    </a:lnTo>
                    <a:lnTo>
                      <a:pt x="82568" y="5504"/>
                    </a:lnTo>
                    <a:lnTo>
                      <a:pt x="92477" y="9908"/>
                    </a:lnTo>
                    <a:lnTo>
                      <a:pt x="102385" y="17614"/>
                    </a:lnTo>
                    <a:lnTo>
                      <a:pt x="110091" y="26422"/>
                    </a:lnTo>
                    <a:lnTo>
                      <a:pt x="115596" y="37431"/>
                    </a:lnTo>
                    <a:lnTo>
                      <a:pt x="118899" y="48440"/>
                    </a:lnTo>
                    <a:lnTo>
                      <a:pt x="120000" y="60550"/>
                    </a:lnTo>
                    <a:lnTo>
                      <a:pt x="118899" y="72660"/>
                    </a:lnTo>
                    <a:lnTo>
                      <a:pt x="115596" y="84770"/>
                    </a:lnTo>
                    <a:lnTo>
                      <a:pt x="110091" y="94678"/>
                    </a:lnTo>
                    <a:lnTo>
                      <a:pt x="102385" y="103486"/>
                    </a:lnTo>
                    <a:lnTo>
                      <a:pt x="92477" y="110091"/>
                    </a:lnTo>
                    <a:lnTo>
                      <a:pt x="82568" y="116697"/>
                    </a:lnTo>
                    <a:lnTo>
                      <a:pt x="72660" y="120000"/>
                    </a:lnTo>
                    <a:lnTo>
                      <a:pt x="59449" y="120000"/>
                    </a:lnTo>
                    <a:lnTo>
                      <a:pt x="47339" y="120000"/>
                    </a:lnTo>
                    <a:lnTo>
                      <a:pt x="36330" y="116697"/>
                    </a:lnTo>
                    <a:lnTo>
                      <a:pt x="26422" y="110091"/>
                    </a:lnTo>
                    <a:lnTo>
                      <a:pt x="17614" y="103486"/>
                    </a:lnTo>
                    <a:lnTo>
                      <a:pt x="9908" y="94678"/>
                    </a:lnTo>
                    <a:lnTo>
                      <a:pt x="3302" y="84770"/>
                    </a:lnTo>
                    <a:lnTo>
                      <a:pt x="1100" y="72660"/>
                    </a:lnTo>
                    <a:lnTo>
                      <a:pt x="0" y="60550"/>
                    </a:lnTo>
                    <a:lnTo>
                      <a:pt x="1100" y="48440"/>
                    </a:lnTo>
                    <a:lnTo>
                      <a:pt x="3302" y="37431"/>
                    </a:lnTo>
                    <a:lnTo>
                      <a:pt x="9908" y="26422"/>
                    </a:lnTo>
                    <a:lnTo>
                      <a:pt x="17614" y="17614"/>
                    </a:lnTo>
                    <a:lnTo>
                      <a:pt x="26422" y="9908"/>
                    </a:lnTo>
                    <a:lnTo>
                      <a:pt x="36330" y="5504"/>
                    </a:lnTo>
                    <a:lnTo>
                      <a:pt x="47339" y="1100"/>
                    </a:lnTo>
                    <a:lnTo>
                      <a:pt x="59449" y="0"/>
                    </a:lnTo>
                    <a:close/>
                  </a:path>
                </a:pathLst>
              </a:custGeom>
              <a:gradFill>
                <a:gsLst>
                  <a:gs pos="0">
                    <a:srgbClr val="003366"/>
                  </a:gs>
                  <a:gs pos="11000">
                    <a:srgbClr val="003366"/>
                  </a:gs>
                  <a:gs pos="55000">
                    <a:srgbClr val="3FADFF"/>
                  </a:gs>
                  <a:gs pos="92000">
                    <a:srgbClr val="003366"/>
                  </a:gs>
                  <a:gs pos="100000">
                    <a:srgbClr val="003366"/>
                  </a:gs>
                </a:gsLst>
                <a:lin ang="16200038"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31"/>
              <p:cNvSpPr/>
              <p:nvPr/>
            </p:nvSpPr>
            <p:spPr>
              <a:xfrm>
                <a:off x="7323419" y="2009289"/>
                <a:ext cx="25500" cy="25500"/>
              </a:xfrm>
              <a:custGeom>
                <a:avLst/>
                <a:gdLst/>
                <a:ahLst/>
                <a:cxnLst/>
                <a:rect l="l" t="t" r="r" b="b"/>
                <a:pathLst>
                  <a:path w="120000" h="120000" extrusionOk="0">
                    <a:moveTo>
                      <a:pt x="59340" y="0"/>
                    </a:moveTo>
                    <a:lnTo>
                      <a:pt x="72527" y="2637"/>
                    </a:lnTo>
                    <a:lnTo>
                      <a:pt x="83076" y="5274"/>
                    </a:lnTo>
                    <a:lnTo>
                      <a:pt x="93626" y="10549"/>
                    </a:lnTo>
                    <a:lnTo>
                      <a:pt x="102857" y="18461"/>
                    </a:lnTo>
                    <a:lnTo>
                      <a:pt x="108131" y="26373"/>
                    </a:lnTo>
                    <a:lnTo>
                      <a:pt x="114725" y="36923"/>
                    </a:lnTo>
                    <a:lnTo>
                      <a:pt x="117362" y="47472"/>
                    </a:lnTo>
                    <a:lnTo>
                      <a:pt x="120000" y="60659"/>
                    </a:lnTo>
                    <a:lnTo>
                      <a:pt x="117362" y="72527"/>
                    </a:lnTo>
                    <a:lnTo>
                      <a:pt x="114725" y="83076"/>
                    </a:lnTo>
                    <a:lnTo>
                      <a:pt x="108131" y="93626"/>
                    </a:lnTo>
                    <a:lnTo>
                      <a:pt x="102857" y="102857"/>
                    </a:lnTo>
                    <a:lnTo>
                      <a:pt x="93626" y="110769"/>
                    </a:lnTo>
                    <a:lnTo>
                      <a:pt x="83076" y="114725"/>
                    </a:lnTo>
                    <a:lnTo>
                      <a:pt x="72527" y="118681"/>
                    </a:lnTo>
                    <a:lnTo>
                      <a:pt x="59340" y="120000"/>
                    </a:lnTo>
                    <a:lnTo>
                      <a:pt x="47472" y="118681"/>
                    </a:lnTo>
                    <a:lnTo>
                      <a:pt x="36923" y="114725"/>
                    </a:lnTo>
                    <a:lnTo>
                      <a:pt x="26373" y="110769"/>
                    </a:lnTo>
                    <a:lnTo>
                      <a:pt x="17142" y="102857"/>
                    </a:lnTo>
                    <a:lnTo>
                      <a:pt x="10549" y="93626"/>
                    </a:lnTo>
                    <a:lnTo>
                      <a:pt x="5274" y="83076"/>
                    </a:lnTo>
                    <a:lnTo>
                      <a:pt x="1318" y="72527"/>
                    </a:lnTo>
                    <a:lnTo>
                      <a:pt x="0" y="60659"/>
                    </a:lnTo>
                    <a:lnTo>
                      <a:pt x="1318" y="47472"/>
                    </a:lnTo>
                    <a:lnTo>
                      <a:pt x="5274" y="36923"/>
                    </a:lnTo>
                    <a:lnTo>
                      <a:pt x="10549" y="26373"/>
                    </a:lnTo>
                    <a:lnTo>
                      <a:pt x="17142" y="18461"/>
                    </a:lnTo>
                    <a:lnTo>
                      <a:pt x="26373" y="10549"/>
                    </a:lnTo>
                    <a:lnTo>
                      <a:pt x="36923" y="5274"/>
                    </a:lnTo>
                    <a:lnTo>
                      <a:pt x="47472" y="2637"/>
                    </a:lnTo>
                    <a:lnTo>
                      <a:pt x="5934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31"/>
              <p:cNvSpPr/>
              <p:nvPr/>
            </p:nvSpPr>
            <p:spPr>
              <a:xfrm>
                <a:off x="7037388" y="2032000"/>
                <a:ext cx="115800" cy="18900"/>
              </a:xfrm>
              <a:prstGeom prst="rect">
                <a:avLst/>
              </a:prstGeom>
              <a:gradFill>
                <a:gsLst>
                  <a:gs pos="0">
                    <a:srgbClr val="A5A5A5"/>
                  </a:gs>
                  <a:gs pos="55000">
                    <a:srgbClr val="D8D8D8"/>
                  </a:gs>
                  <a:gs pos="100000">
                    <a:srgbClr val="A5A5A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31"/>
              <p:cNvSpPr/>
              <p:nvPr/>
            </p:nvSpPr>
            <p:spPr>
              <a:xfrm>
                <a:off x="7531100" y="2032000"/>
                <a:ext cx="114300" cy="18900"/>
              </a:xfrm>
              <a:prstGeom prst="rect">
                <a:avLst/>
              </a:prstGeom>
              <a:gradFill>
                <a:gsLst>
                  <a:gs pos="0">
                    <a:srgbClr val="A5A5A5"/>
                  </a:gs>
                  <a:gs pos="55000">
                    <a:srgbClr val="D8D8D8"/>
                  </a:gs>
                  <a:gs pos="100000">
                    <a:srgbClr val="A5A5A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31"/>
              <p:cNvSpPr/>
              <p:nvPr/>
            </p:nvSpPr>
            <p:spPr>
              <a:xfrm>
                <a:off x="6797675" y="2070100"/>
                <a:ext cx="1101600" cy="50700"/>
              </a:xfrm>
              <a:custGeom>
                <a:avLst/>
                <a:gdLst/>
                <a:ahLst/>
                <a:cxnLst/>
                <a:rect l="l" t="t" r="r" b="b"/>
                <a:pathLst>
                  <a:path w="120000" h="120000" extrusionOk="0">
                    <a:moveTo>
                      <a:pt x="4708" y="0"/>
                    </a:moveTo>
                    <a:lnTo>
                      <a:pt x="114211" y="0"/>
                    </a:lnTo>
                    <a:lnTo>
                      <a:pt x="120000" y="120000"/>
                    </a:lnTo>
                    <a:lnTo>
                      <a:pt x="0" y="120000"/>
                    </a:lnTo>
                    <a:lnTo>
                      <a:pt x="4708" y="0"/>
                    </a:lnTo>
                    <a:close/>
                  </a:path>
                </a:pathLst>
              </a:custGeom>
              <a:gradFill>
                <a:gsLst>
                  <a:gs pos="0">
                    <a:srgbClr val="262626"/>
                  </a:gs>
                  <a:gs pos="100000">
                    <a:srgbClr val="595959"/>
                  </a:gs>
                </a:gsLst>
                <a:lin ang="5400012"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31"/>
              <p:cNvSpPr/>
              <p:nvPr/>
            </p:nvSpPr>
            <p:spPr>
              <a:xfrm>
                <a:off x="6669088" y="2159000"/>
                <a:ext cx="1349400" cy="22200"/>
              </a:xfrm>
              <a:custGeom>
                <a:avLst/>
                <a:gdLst/>
                <a:ahLst/>
                <a:cxnLst/>
                <a:rect l="l" t="t" r="r" b="b"/>
                <a:pathLst>
                  <a:path w="120000" h="120000" extrusionOk="0">
                    <a:moveTo>
                      <a:pt x="987" y="0"/>
                    </a:moveTo>
                    <a:lnTo>
                      <a:pt x="119012" y="0"/>
                    </a:lnTo>
                    <a:lnTo>
                      <a:pt x="119223" y="2068"/>
                    </a:lnTo>
                    <a:lnTo>
                      <a:pt x="119400" y="4137"/>
                    </a:lnTo>
                    <a:lnTo>
                      <a:pt x="119611" y="10344"/>
                    </a:lnTo>
                    <a:lnTo>
                      <a:pt x="119717" y="18620"/>
                    </a:lnTo>
                    <a:lnTo>
                      <a:pt x="119858" y="24827"/>
                    </a:lnTo>
                    <a:lnTo>
                      <a:pt x="119964" y="35172"/>
                    </a:lnTo>
                    <a:lnTo>
                      <a:pt x="120000" y="47586"/>
                    </a:lnTo>
                    <a:lnTo>
                      <a:pt x="120000" y="60000"/>
                    </a:lnTo>
                    <a:lnTo>
                      <a:pt x="120000" y="60000"/>
                    </a:lnTo>
                    <a:lnTo>
                      <a:pt x="120000" y="70344"/>
                    </a:lnTo>
                    <a:lnTo>
                      <a:pt x="119964" y="82758"/>
                    </a:lnTo>
                    <a:lnTo>
                      <a:pt x="119858" y="93103"/>
                    </a:lnTo>
                    <a:lnTo>
                      <a:pt x="119717" y="99310"/>
                    </a:lnTo>
                    <a:lnTo>
                      <a:pt x="119611" y="107586"/>
                    </a:lnTo>
                    <a:lnTo>
                      <a:pt x="119400" y="113793"/>
                    </a:lnTo>
                    <a:lnTo>
                      <a:pt x="119223" y="115862"/>
                    </a:lnTo>
                    <a:lnTo>
                      <a:pt x="119012" y="120000"/>
                    </a:lnTo>
                    <a:lnTo>
                      <a:pt x="987" y="120000"/>
                    </a:lnTo>
                    <a:lnTo>
                      <a:pt x="776" y="115862"/>
                    </a:lnTo>
                    <a:lnTo>
                      <a:pt x="599" y="113793"/>
                    </a:lnTo>
                    <a:lnTo>
                      <a:pt x="458" y="107586"/>
                    </a:lnTo>
                    <a:lnTo>
                      <a:pt x="282" y="99310"/>
                    </a:lnTo>
                    <a:lnTo>
                      <a:pt x="176" y="93103"/>
                    </a:lnTo>
                    <a:lnTo>
                      <a:pt x="70" y="82758"/>
                    </a:lnTo>
                    <a:lnTo>
                      <a:pt x="0" y="70344"/>
                    </a:lnTo>
                    <a:lnTo>
                      <a:pt x="0" y="60000"/>
                    </a:lnTo>
                    <a:lnTo>
                      <a:pt x="0" y="60000"/>
                    </a:lnTo>
                    <a:lnTo>
                      <a:pt x="0" y="47586"/>
                    </a:lnTo>
                    <a:lnTo>
                      <a:pt x="70" y="35172"/>
                    </a:lnTo>
                    <a:lnTo>
                      <a:pt x="176" y="24827"/>
                    </a:lnTo>
                    <a:lnTo>
                      <a:pt x="282" y="18620"/>
                    </a:lnTo>
                    <a:lnTo>
                      <a:pt x="458" y="10344"/>
                    </a:lnTo>
                    <a:lnTo>
                      <a:pt x="599" y="4137"/>
                    </a:lnTo>
                    <a:lnTo>
                      <a:pt x="776" y="2068"/>
                    </a:lnTo>
                    <a:lnTo>
                      <a:pt x="98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31"/>
              <p:cNvSpPr/>
              <p:nvPr/>
            </p:nvSpPr>
            <p:spPr>
              <a:xfrm>
                <a:off x="7199313" y="2129557"/>
                <a:ext cx="288900" cy="44400"/>
              </a:xfrm>
              <a:custGeom>
                <a:avLst/>
                <a:gdLst/>
                <a:ahLst/>
                <a:cxnLst/>
                <a:rect l="l" t="t" r="r" b="b"/>
                <a:pathLst>
                  <a:path w="120000" h="120000" extrusionOk="0">
                    <a:moveTo>
                      <a:pt x="1477" y="0"/>
                    </a:moveTo>
                    <a:lnTo>
                      <a:pt x="117701" y="0"/>
                    </a:lnTo>
                    <a:lnTo>
                      <a:pt x="120000" y="120000"/>
                    </a:lnTo>
                    <a:lnTo>
                      <a:pt x="0" y="116521"/>
                    </a:lnTo>
                    <a:lnTo>
                      <a:pt x="1477"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8" name="Google Shape;298;p31"/>
            <p:cNvSpPr/>
            <p:nvPr/>
          </p:nvSpPr>
          <p:spPr>
            <a:xfrm>
              <a:off x="4662372" y="395732"/>
              <a:ext cx="3514800" cy="4328100"/>
            </a:xfrm>
            <a:custGeom>
              <a:avLst/>
              <a:gdLst/>
              <a:ahLst/>
              <a:cxnLst/>
              <a:rect l="l" t="t" r="r" b="b"/>
              <a:pathLst>
                <a:path w="120000" h="120000" extrusionOk="0">
                  <a:moveTo>
                    <a:pt x="68928" y="50"/>
                  </a:moveTo>
                  <a:lnTo>
                    <a:pt x="110320" y="50"/>
                  </a:lnTo>
                  <a:cubicBezTo>
                    <a:pt x="116316" y="-477"/>
                    <a:pt x="120000" y="3188"/>
                    <a:pt x="120000" y="7058"/>
                  </a:cubicBezTo>
                  <a:lnTo>
                    <a:pt x="120000" y="120000"/>
                  </a:lnTo>
                  <a:lnTo>
                    <a:pt x="120000" y="120000"/>
                  </a:lnTo>
                  <a:lnTo>
                    <a:pt x="0" y="118895"/>
                  </a:lnTo>
                  <a:lnTo>
                    <a:pt x="68928" y="50"/>
                  </a:lnTo>
                  <a:close/>
                </a:path>
              </a:pathLst>
            </a:custGeom>
            <a:gradFill>
              <a:gsLst>
                <a:gs pos="0">
                  <a:srgbClr val="FFFFFF">
                    <a:alpha val="784"/>
                  </a:srgbClr>
                </a:gs>
                <a:gs pos="21000">
                  <a:srgbClr val="FFFFFF">
                    <a:alpha val="784"/>
                  </a:srgbClr>
                </a:gs>
                <a:gs pos="100000">
                  <a:srgbClr val="FFFFFF">
                    <a:alpha val="29803"/>
                  </a:srgbClr>
                </a:gs>
              </a:gsLst>
              <a:lin ang="16200038" scaled="0"/>
            </a:gradFill>
            <a:ln>
              <a:noFill/>
            </a:ln>
            <a:effectLst>
              <a:outerShdw blurRad="38100" dist="25400" dir="5400000" algn="t" rotWithShape="0">
                <a:srgbClr val="000000">
                  <a:alpha val="2471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2" name="AutoShape 2" descr="blob:https://web.whatsapp.com/4716c4fe-7f8b-4da7-9e39-538994712d7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640728" y="1765121"/>
            <a:ext cx="5117733" cy="3653999"/>
            <a:chOff x="640728" y="1765121"/>
            <a:chExt cx="5117733" cy="3653999"/>
          </a:xfrm>
        </p:grpSpPr>
        <p:pic>
          <p:nvPicPr>
            <p:cNvPr id="8195" name="Picture 3"/>
            <p:cNvPicPr>
              <a:picLocks noChangeAspect="1" noChangeArrowheads="1"/>
            </p:cNvPicPr>
            <p:nvPr/>
          </p:nvPicPr>
          <p:blipFill>
            <a:blip r:embed="rId3">
              <a:extLst>
                <a:ext uri="{BEBA8EAE-BF5A-486C-A8C5-ECC9F3942E4B}">
                  <a14:imgProps xmlns:a14="http://schemas.microsoft.com/office/drawing/2010/main">
                    <a14:imgLayer r:embed="rId4">
                      <a14:imgEffect>
                        <a14:artisticTexturizer/>
                      </a14:imgEffect>
                    </a14:imgLayer>
                  </a14:imgProps>
                </a:ext>
                <a:ext uri="{28A0092B-C50C-407E-A947-70E740481C1C}">
                  <a14:useLocalDpi xmlns:a14="http://schemas.microsoft.com/office/drawing/2010/main" val="0"/>
                </a:ext>
              </a:extLst>
            </a:blip>
            <a:srcRect/>
            <a:stretch>
              <a:fillRect/>
            </a:stretch>
          </p:blipFill>
          <p:spPr bwMode="auto">
            <a:xfrm>
              <a:off x="640728" y="1765121"/>
              <a:ext cx="5104576" cy="3624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descr="C:\Users\AditiAbhi\AppData\Local\Microsoft\Windows\INetCache\IE\HPN24RGT\fuego[1].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3833" b="100000" l="6250" r="61000"/>
                      </a14:imgEffect>
                    </a14:imgLayer>
                  </a14:imgProps>
                </a:ext>
                <a:ext uri="{28A0092B-C50C-407E-A947-70E740481C1C}">
                  <a14:useLocalDpi xmlns:a14="http://schemas.microsoft.com/office/drawing/2010/main" val="0"/>
                </a:ext>
              </a:extLst>
            </a:blip>
            <a:srcRect l="4196" t="12350" r="61552"/>
            <a:stretch/>
          </p:blipFill>
          <p:spPr bwMode="auto">
            <a:xfrm>
              <a:off x="4056024" y="2352682"/>
              <a:ext cx="1689279" cy="3033773"/>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C:\Users\AditiAbhi\AppData\Local\Microsoft\Windows\INetCache\IE\HPN24RGT\how-to-draw-flames-25[1].jpg"/>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9500" b="86667" l="7000" r="90667"/>
                      </a14:imgEffect>
                    </a14:imgLayer>
                  </a14:imgProps>
                </a:ext>
                <a:ext uri="{28A0092B-C50C-407E-A947-70E740481C1C}">
                  <a14:useLocalDpi xmlns:a14="http://schemas.microsoft.com/office/drawing/2010/main" val="0"/>
                </a:ext>
              </a:extLst>
            </a:blip>
            <a:srcRect b="18963"/>
            <a:stretch/>
          </p:blipFill>
          <p:spPr bwMode="auto">
            <a:xfrm>
              <a:off x="3099828" y="3403058"/>
              <a:ext cx="2658633" cy="201606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Straight Arrow Connector 8"/>
          <p:cNvCxnSpPr/>
          <p:nvPr/>
        </p:nvCxnSpPr>
        <p:spPr>
          <a:xfrm flipH="1">
            <a:off x="2053251" y="2837793"/>
            <a:ext cx="879135" cy="132430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2590154" y="2443663"/>
            <a:ext cx="894028" cy="338554"/>
          </a:xfrm>
          <a:prstGeom prst="rect">
            <a:avLst/>
          </a:prstGeom>
          <a:noFill/>
        </p:spPr>
        <p:txBody>
          <a:bodyPr wrap="square" rtlCol="0">
            <a:spAutoFit/>
          </a:bodyPr>
          <a:lstStyle/>
          <a:p>
            <a:r>
              <a:rPr lang="en-US" sz="1600" dirty="0">
                <a:latin typeface="Montserrat"/>
                <a:ea typeface="Montserrat"/>
                <a:cs typeface="Montserrat"/>
                <a:sym typeface="Montserrat"/>
              </a:rPr>
              <a:t>H</a:t>
            </a:r>
            <a:r>
              <a:rPr lang="en-US" sz="1600" baseline="-25000" dirty="0">
                <a:latin typeface="Montserrat"/>
                <a:ea typeface="Montserrat"/>
                <a:cs typeface="Montserrat"/>
                <a:sym typeface="Montserrat"/>
              </a:rPr>
              <a:t>2</a:t>
            </a:r>
            <a:r>
              <a:rPr lang="en-US" sz="1600" dirty="0">
                <a:latin typeface="Montserrat"/>
                <a:ea typeface="Montserrat"/>
                <a:cs typeface="Montserrat"/>
                <a:sym typeface="Montserrat"/>
              </a:rPr>
              <a:t>CO</a:t>
            </a:r>
            <a:r>
              <a:rPr lang="en-US" sz="1600" baseline="-25000" dirty="0">
                <a:latin typeface="Montserrat"/>
                <a:ea typeface="Montserrat"/>
                <a:cs typeface="Montserrat"/>
                <a:sym typeface="Montserrat"/>
              </a:rPr>
              <a:t>3</a:t>
            </a:r>
            <a:endParaRPr lang="en-US" sz="1600" dirty="0"/>
          </a:p>
        </p:txBody>
      </p:sp>
      <p:cxnSp>
        <p:nvCxnSpPr>
          <p:cNvPr id="13" name="Straight Arrow Connector 12"/>
          <p:cNvCxnSpPr/>
          <p:nvPr/>
        </p:nvCxnSpPr>
        <p:spPr>
          <a:xfrm flipH="1">
            <a:off x="2175641" y="4540469"/>
            <a:ext cx="551793" cy="31531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632838" y="4288225"/>
            <a:ext cx="548985" cy="307777"/>
          </a:xfrm>
          <a:prstGeom prst="rect">
            <a:avLst/>
          </a:prstGeom>
          <a:noFill/>
        </p:spPr>
        <p:txBody>
          <a:bodyPr wrap="square" rtlCol="0">
            <a:spAutoFit/>
          </a:bodyPr>
          <a:lstStyle/>
          <a:p>
            <a:r>
              <a:rPr lang="en-US" dirty="0">
                <a:latin typeface="Montserrat"/>
                <a:ea typeface="Montserrat"/>
                <a:cs typeface="Montserrat"/>
                <a:sym typeface="Montserrat"/>
              </a:rPr>
              <a:t>H</a:t>
            </a:r>
            <a:r>
              <a:rPr lang="en-US" baseline="-25000" dirty="0">
                <a:latin typeface="Montserrat"/>
                <a:ea typeface="Montserrat"/>
                <a:cs typeface="Montserrat"/>
                <a:sym typeface="Montserrat"/>
              </a:rPr>
              <a:t>2</a:t>
            </a:r>
            <a:r>
              <a:rPr lang="en-US" dirty="0">
                <a:latin typeface="Montserrat"/>
                <a:ea typeface="Montserrat"/>
                <a:cs typeface="Montserrat"/>
                <a:sym typeface="Montserrat"/>
              </a:rPr>
              <a:t>O</a:t>
            </a:r>
            <a:endParaRPr lang="en-US" dirty="0"/>
          </a:p>
        </p:txBody>
      </p:sp>
      <p:cxnSp>
        <p:nvCxnSpPr>
          <p:cNvPr id="22" name="Straight Arrow Connector 21"/>
          <p:cNvCxnSpPr/>
          <p:nvPr/>
        </p:nvCxnSpPr>
        <p:spPr>
          <a:xfrm>
            <a:off x="1418897" y="5037738"/>
            <a:ext cx="361843" cy="1491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945934" y="4871545"/>
            <a:ext cx="583325" cy="307777"/>
          </a:xfrm>
          <a:prstGeom prst="rect">
            <a:avLst/>
          </a:prstGeom>
          <a:noFill/>
        </p:spPr>
        <p:txBody>
          <a:bodyPr wrap="square" rtlCol="0">
            <a:spAutoFit/>
          </a:bodyPr>
          <a:lstStyle/>
          <a:p>
            <a:r>
              <a:rPr lang="en-US" dirty="0">
                <a:latin typeface="Montserrat"/>
                <a:ea typeface="Montserrat"/>
                <a:cs typeface="Montserrat"/>
                <a:sym typeface="Montserrat"/>
              </a:rPr>
              <a:t>CO</a:t>
            </a:r>
            <a:r>
              <a:rPr lang="en-US" baseline="-25000" dirty="0">
                <a:latin typeface="Montserrat"/>
                <a:ea typeface="Montserrat"/>
                <a:cs typeface="Montserrat"/>
                <a:sym typeface="Montserrat"/>
              </a:rPr>
              <a:t>2</a:t>
            </a:r>
            <a:endParaRPr lang="en-US" dirty="0"/>
          </a:p>
        </p:txBody>
      </p:sp>
      <p:sp>
        <p:nvSpPr>
          <p:cNvPr id="24" name="TextBox 23"/>
          <p:cNvSpPr txBox="1"/>
          <p:nvPr/>
        </p:nvSpPr>
        <p:spPr>
          <a:xfrm>
            <a:off x="691497" y="2963917"/>
            <a:ext cx="727400" cy="523220"/>
          </a:xfrm>
          <a:prstGeom prst="rect">
            <a:avLst/>
          </a:prstGeom>
          <a:noFill/>
        </p:spPr>
        <p:txBody>
          <a:bodyPr wrap="square" rtlCol="0">
            <a:spAutoFit/>
          </a:bodyPr>
          <a:lstStyle/>
          <a:p>
            <a:r>
              <a:rPr lang="en-US" dirty="0" smtClean="0"/>
              <a:t>O</a:t>
            </a:r>
            <a:r>
              <a:rPr lang="en-US" baseline="-25000" dirty="0" smtClean="0">
                <a:latin typeface="Montserrat"/>
                <a:ea typeface="Montserrat"/>
                <a:cs typeface="Montserrat"/>
                <a:sym typeface="Montserrat"/>
              </a:rPr>
              <a:t>2</a:t>
            </a:r>
            <a:r>
              <a:rPr lang="en-US" dirty="0" smtClean="0">
                <a:latin typeface="Montserrat"/>
                <a:ea typeface="Montserrat"/>
                <a:cs typeface="Montserrat"/>
                <a:sym typeface="Montserrat"/>
              </a:rPr>
              <a:t>  Tank</a:t>
            </a:r>
            <a:endParaRPr lang="en-US" dirty="0"/>
          </a:p>
        </p:txBody>
      </p:sp>
      <p:cxnSp>
        <p:nvCxnSpPr>
          <p:cNvPr id="26" name="Straight Arrow Connector 25"/>
          <p:cNvCxnSpPr>
            <a:stCxn id="24" idx="2"/>
          </p:cNvCxnSpPr>
          <p:nvPr/>
        </p:nvCxnSpPr>
        <p:spPr>
          <a:xfrm>
            <a:off x="1055197" y="3487137"/>
            <a:ext cx="544621" cy="31412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60">
      <a:dk1>
        <a:srgbClr val="000000"/>
      </a:dk1>
      <a:lt1>
        <a:srgbClr val="FFFFFF"/>
      </a:lt1>
      <a:dk2>
        <a:srgbClr val="222A35"/>
      </a:dk2>
      <a:lt2>
        <a:srgbClr val="E7E6E6"/>
      </a:lt2>
      <a:accent1>
        <a:srgbClr val="2980B8"/>
      </a:accent1>
      <a:accent2>
        <a:srgbClr val="1CC6A6"/>
      </a:accent2>
      <a:accent3>
        <a:srgbClr val="9EBC60"/>
      </a:accent3>
      <a:accent4>
        <a:srgbClr val="F49A0E"/>
      </a:accent4>
      <a:accent5>
        <a:srgbClr val="C64A3C"/>
      </a:accent5>
      <a:accent6>
        <a:srgbClr val="FFC000"/>
      </a:accent6>
      <a:hlink>
        <a:srgbClr val="954F72"/>
      </a:hlink>
      <a:folHlink>
        <a:srgbClr val="4454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758</TotalTime>
  <Words>1228</Words>
  <Application>Microsoft Office PowerPoint</Application>
  <PresentationFormat>Custom</PresentationFormat>
  <Paragraphs>115</Paragraphs>
  <Slides>17</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Raleway</vt:lpstr>
      <vt:lpstr>Montserrat</vt:lpstr>
      <vt:lpstr>Calibri</vt:lpstr>
      <vt:lpstr>Quattrocento Sans</vt:lpstr>
      <vt:lpstr>Proxima Nova</vt:lpstr>
      <vt:lpstr>Century Gothic</vt:lpstr>
      <vt:lpstr>Office Theme</vt:lpstr>
      <vt:lpstr>Office Theme</vt:lpstr>
      <vt:lpstr>PowerPoint Presentation</vt:lpstr>
      <vt:lpstr>PowerPoint Presentation</vt:lpstr>
      <vt:lpstr>PowerPoint Presentation</vt:lpstr>
      <vt:lpstr>PowerPoint Presentation</vt:lpstr>
      <vt:lpstr>Long-Term Effects</vt:lpstr>
      <vt:lpstr>Landscape Stress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Citations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AditiAbhi</cp:lastModifiedBy>
  <cp:revision>27</cp:revision>
  <dcterms:modified xsi:type="dcterms:W3CDTF">2018-12-09T23:56:58Z</dcterms:modified>
</cp:coreProperties>
</file>